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9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96514" y="156209"/>
            <a:ext cx="6405245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bn.ky.gov/KBN%20Documents/aos9-wound-assessment-staging-and-treatment.pdf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kbn.ky.gov/KBN%20Documents/aos3-recommended-course-content-infusion-therapy-rns-and-lpns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kbn.ky.gov/KBN%20Documents/aos8-nurses-perioperative-setting.pdf" TargetMode="External"/><Relationship Id="rId4" Type="http://schemas.openxmlformats.org/officeDocument/2006/relationships/hyperlink" Target="https://kbn.ky.gov/KBN%20Documents/aos7-stapling-suturing-and-topical-adhesives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bn.ky.gov/KBN%20Documents/aos11-gastric-intubation.pdf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kbn.ky.gov/KBN%20Documents/aos10-prenatal-intrapartum-care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kbn.ky.gov/KBN%20Documents/aos13-psych-mental.pdf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bn.ky.gov/KBN%20Documents/aos15-delegation.pdf" TargetMode="External"/><Relationship Id="rId2" Type="http://schemas.openxmlformats.org/officeDocument/2006/relationships/hyperlink" Target="https://kbn.ky.gov/KBN%20Documents/aos14-implementation-of-patient-care-orders.pdf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kbn.ky.gov/KBN%20Documents/aos16-meds-via-routes.pdf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kbn.ky.gov/KBN%20Documents/aos20-cardiac-pro.pdf" TargetMode="External"/><Relationship Id="rId3" Type="http://schemas.openxmlformats.org/officeDocument/2006/relationships/hyperlink" Target="https://kbn.ky.gov/KBN%20Documents/aos18-employ-students.pdf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s://kbn.ky.gov/KBN%20Documents/aos17-prn-placebos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hyperlink" Target="https://kbn.ky.gov/KBN%20Documents/aos19-assignments.pdf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kbn.ky.gov/KBN%20Documents/aos25-placement-of-central-and-arterial-lines.pdf" TargetMode="External"/><Relationship Id="rId3" Type="http://schemas.openxmlformats.org/officeDocument/2006/relationships/hyperlink" Target="https://kbn.ky.gov/KBN%20Documents/aos22-private-duty.pdf" TargetMode="External"/><Relationship Id="rId7" Type="http://schemas.openxmlformats.org/officeDocument/2006/relationships/image" Target="../media/image11.png"/><Relationship Id="rId2" Type="http://schemas.openxmlformats.org/officeDocument/2006/relationships/hyperlink" Target="https://kbn.ky.gov/KBN%20Documents/aos21-dialysis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kbn.ky.gov/KBN%20Documents/aos24-abandonment.pdf" TargetMode="External"/><Relationship Id="rId5" Type="http://schemas.openxmlformats.org/officeDocument/2006/relationships/image" Target="../media/image10.png"/><Relationship Id="rId4" Type="http://schemas.openxmlformats.org/officeDocument/2006/relationships/hyperlink" Target="https://kbn.ky.gov/KBN%20Documents/aos23-orthopedic-nursing.pdf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hyperlink" Target="https://kbn.ky.gov/KBN%20Documents/aos27-comp-of-lpn-practice.pdf" TargetMode="External"/><Relationship Id="rId7" Type="http://schemas.openxmlformats.org/officeDocument/2006/relationships/image" Target="../media/image12.png"/><Relationship Id="rId2" Type="http://schemas.openxmlformats.org/officeDocument/2006/relationships/hyperlink" Target="https://kbn.ky.gov/KBN%20Documents/aos26-ems-ambulances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kbn.ky.gov/KBN%20Documents/aos30-school-nursing-practice.pdf" TargetMode="External"/><Relationship Id="rId5" Type="http://schemas.openxmlformats.org/officeDocument/2006/relationships/hyperlink" Target="https://kbn.ky.gov/KBN%20Documents/aos29-cardio-respiratory.pdf" TargetMode="External"/><Relationship Id="rId4" Type="http://schemas.openxmlformats.org/officeDocument/2006/relationships/hyperlink" Target="https://kbn.ky.gov/KBN%20Documents/rn-lpn-sop-comparison-chart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bn.ky.gov/KBN%20Documents/aos33-paramedics-delegation.pdf" TargetMode="External"/><Relationship Id="rId2" Type="http://schemas.openxmlformats.org/officeDocument/2006/relationships/hyperlink" Target="https://kbn.ky.gov/KBN%20Documents/aos32-procedural-sedation-analgesia-airway-mgmt-chest-tube-removal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hyperlink" Target="https://kbn.ky.gov/KBN%20Documents/aos34-confidentiality.pdf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hyperlink" Target="https://kbn.ky.gov/KBN%20Documents/aos36-resuscitation-orders-death.pdf" TargetMode="External"/><Relationship Id="rId7" Type="http://schemas.openxmlformats.org/officeDocument/2006/relationships/image" Target="../media/image18.png"/><Relationship Id="rId2" Type="http://schemas.openxmlformats.org/officeDocument/2006/relationships/hyperlink" Target="https://kbn.ky.gov/KBN%20Documents/aos35-cosmetic-and-dermatological-procedures-by-nurses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0.png"/><Relationship Id="rId4" Type="http://schemas.openxmlformats.org/officeDocument/2006/relationships/hyperlink" Target="https://kbn.ky.gov/KBN%20Documents/aos37-aprn-medications-to-self-family.pdf" TargetMode="External"/><Relationship Id="rId9" Type="http://schemas.openxmlformats.org/officeDocument/2006/relationships/hyperlink" Target="https://kbn.ky.gov/KBN%20Documents/aos41-rn-lpn-scope-of-practice-determination-guidelines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kbn.ky.gov/KBN%20Documents/aos43-admin-subanesthetic-dosing-ketamine.pdf" TargetMode="External"/><Relationship Id="rId7" Type="http://schemas.openxmlformats.org/officeDocument/2006/relationships/image" Target="../media/image22.png"/><Relationship Id="rId2" Type="http://schemas.openxmlformats.org/officeDocument/2006/relationships/hyperlink" Target="https://kbn.ky.gov/KBN%20Documents/aos42-telehealth-and-nursing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1.png"/><Relationship Id="rId5" Type="http://schemas.openxmlformats.org/officeDocument/2006/relationships/hyperlink" Target="https://kbn.ky.gov/KBN%20Documents/aos45-performance-of-complementary-procedures.pdf" TargetMode="External"/><Relationship Id="rId4" Type="http://schemas.openxmlformats.org/officeDocument/2006/relationships/hyperlink" Target="https://kbn.ky.gov/KBN%20Documents/aos44-general-procedure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Kentucky</a:t>
            </a:r>
            <a:r>
              <a:rPr spc="-20" dirty="0"/>
              <a:t> </a:t>
            </a:r>
            <a:r>
              <a:rPr spc="50" dirty="0"/>
              <a:t>Board</a:t>
            </a:r>
            <a:r>
              <a:rPr spc="5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50" dirty="0"/>
              <a:t>Nursing</a:t>
            </a:r>
            <a:r>
              <a:rPr spc="10" dirty="0"/>
              <a:t> </a:t>
            </a:r>
            <a:r>
              <a:rPr dirty="0"/>
              <a:t>Advisory</a:t>
            </a:r>
            <a:r>
              <a:rPr spc="-10" dirty="0"/>
              <a:t> </a:t>
            </a:r>
            <a:r>
              <a:rPr spc="50" dirty="0"/>
              <a:t>Opinion</a:t>
            </a:r>
            <a:r>
              <a:rPr spc="-20" dirty="0"/>
              <a:t> </a:t>
            </a:r>
            <a:r>
              <a:rPr spc="60" dirty="0"/>
              <a:t>Content</a:t>
            </a:r>
            <a:r>
              <a:rPr dirty="0"/>
              <a:t> </a:t>
            </a:r>
            <a:r>
              <a:rPr spc="-10" dirty="0"/>
              <a:t>Index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86510" y="782683"/>
            <a:ext cx="2694940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50"/>
              </a:lnSpc>
            </a:pPr>
            <a:r>
              <a:rPr sz="1800" spc="100" dirty="0">
                <a:solidFill>
                  <a:srgbClr val="E8E8E8"/>
                </a:solidFill>
                <a:latin typeface="Calibri"/>
                <a:cs typeface="Calibri"/>
              </a:rPr>
              <a:t>Scope</a:t>
            </a:r>
            <a:r>
              <a:rPr sz="1800" spc="-45" dirty="0">
                <a:solidFill>
                  <a:srgbClr val="E8E8E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E8E8E8"/>
                </a:solidFill>
                <a:latin typeface="Calibri"/>
                <a:cs typeface="Calibri"/>
              </a:rPr>
              <a:t>of</a:t>
            </a:r>
            <a:r>
              <a:rPr sz="1800" spc="-50" dirty="0">
                <a:solidFill>
                  <a:srgbClr val="E8E8E8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E8E8E8"/>
                </a:solidFill>
                <a:latin typeface="Calibri"/>
                <a:cs typeface="Calibri"/>
              </a:rPr>
              <a:t>Practice</a:t>
            </a:r>
            <a:r>
              <a:rPr sz="1800" spc="-30" dirty="0">
                <a:solidFill>
                  <a:srgbClr val="E8E8E8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E8E8E8"/>
                </a:solidFill>
                <a:latin typeface="Calibri"/>
                <a:cs typeface="Calibri"/>
              </a:rPr>
              <a:t>-</a:t>
            </a:r>
            <a:r>
              <a:rPr sz="1800" spc="-45" dirty="0">
                <a:solidFill>
                  <a:srgbClr val="E8E8E8"/>
                </a:solidFill>
                <a:latin typeface="Calibri"/>
                <a:cs typeface="Calibri"/>
              </a:rPr>
              <a:t> </a:t>
            </a:r>
            <a:r>
              <a:rPr sz="1800" spc="35" dirty="0">
                <a:solidFill>
                  <a:srgbClr val="E8E8E8"/>
                </a:solidFill>
                <a:latin typeface="Calibri"/>
                <a:cs typeface="Calibri"/>
              </a:rPr>
              <a:t>Content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62700" y="666750"/>
            <a:ext cx="5305425" cy="5143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016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</a:pPr>
            <a:r>
              <a:rPr sz="1800" spc="100" dirty="0">
                <a:solidFill>
                  <a:srgbClr val="0D2841"/>
                </a:solidFill>
                <a:latin typeface="Calibri"/>
                <a:cs typeface="Calibri"/>
              </a:rPr>
              <a:t>Scope</a:t>
            </a:r>
            <a:r>
              <a:rPr sz="1800" spc="-40" dirty="0">
                <a:solidFill>
                  <a:srgbClr val="0D284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D2841"/>
                </a:solidFill>
                <a:latin typeface="Calibri"/>
                <a:cs typeface="Calibri"/>
              </a:rPr>
              <a:t>of</a:t>
            </a:r>
            <a:r>
              <a:rPr sz="1800" spc="-50" dirty="0">
                <a:solidFill>
                  <a:srgbClr val="0D2841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0D2841"/>
                </a:solidFill>
                <a:latin typeface="Calibri"/>
                <a:cs typeface="Calibri"/>
              </a:rPr>
              <a:t>Practice</a:t>
            </a:r>
            <a:r>
              <a:rPr sz="1800" spc="-35" dirty="0">
                <a:solidFill>
                  <a:srgbClr val="0D2841"/>
                </a:solidFill>
                <a:latin typeface="Calibri"/>
                <a:cs typeface="Calibri"/>
              </a:rPr>
              <a:t> </a:t>
            </a:r>
            <a:r>
              <a:rPr sz="1800" spc="35" dirty="0">
                <a:solidFill>
                  <a:srgbClr val="0D2841"/>
                </a:solidFill>
                <a:latin typeface="Calibri"/>
                <a:cs typeface="Calibri"/>
              </a:rPr>
              <a:t>Content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0075" y="666750"/>
            <a:ext cx="5305425" cy="514350"/>
          </a:xfrm>
          <a:prstGeom prst="rect">
            <a:avLst/>
          </a:prstGeom>
          <a:solidFill>
            <a:srgbClr val="006FC0"/>
          </a:solidFill>
          <a:ln w="19050">
            <a:solidFill>
              <a:srgbClr val="155F82"/>
            </a:solidFill>
          </a:ln>
        </p:spPr>
        <p:txBody>
          <a:bodyPr vert="horz" wrap="square" lIns="0" tIns="1016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</a:pPr>
            <a:r>
              <a:rPr sz="1800" b="1" spc="65" dirty="0">
                <a:solidFill>
                  <a:srgbClr val="FFFFFF"/>
                </a:solidFill>
                <a:latin typeface="Calibri"/>
                <a:cs typeface="Calibri"/>
              </a:rPr>
              <a:t>Advisory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55" dirty="0">
                <a:solidFill>
                  <a:srgbClr val="FFFFFF"/>
                </a:solidFill>
                <a:latin typeface="Calibri"/>
                <a:cs typeface="Calibri"/>
              </a:rPr>
              <a:t>Opinion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62700" y="1361439"/>
            <a:ext cx="5305425" cy="8953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6129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270"/>
              </a:spcBef>
            </a:pPr>
            <a:r>
              <a:rPr sz="1200" dirty="0">
                <a:latin typeface="Calibri"/>
                <a:cs typeface="Calibri"/>
              </a:rPr>
              <a:t>Information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Related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to: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263525" algn="l"/>
              </a:tabLst>
            </a:pPr>
            <a:r>
              <a:rPr sz="1200" spc="70" dirty="0">
                <a:latin typeface="Calibri"/>
                <a:cs typeface="Calibri"/>
              </a:rPr>
              <a:t>LPN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and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70" dirty="0">
                <a:latin typeface="Calibri"/>
                <a:cs typeface="Calibri"/>
              </a:rPr>
              <a:t>RN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Infusion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Therapy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Educational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Requirements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90550" y="1361439"/>
            <a:ext cx="5305425" cy="895350"/>
          </a:xfrm>
          <a:custGeom>
            <a:avLst/>
            <a:gdLst/>
            <a:ahLst/>
            <a:cxnLst/>
            <a:rect l="l" t="t" r="r" b="b"/>
            <a:pathLst>
              <a:path w="5305425" h="895350">
                <a:moveTo>
                  <a:pt x="5305425" y="0"/>
                </a:moveTo>
                <a:lnTo>
                  <a:pt x="0" y="0"/>
                </a:lnTo>
                <a:lnTo>
                  <a:pt x="0" y="895350"/>
                </a:lnTo>
                <a:lnTo>
                  <a:pt x="5305425" y="895350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0550" y="1361439"/>
            <a:ext cx="5305425" cy="8953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143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0"/>
              </a:spcBef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AOS</a:t>
            </a:r>
            <a:r>
              <a:rPr sz="1400" b="1" u="sng" spc="-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#3</a:t>
            </a:r>
            <a:endParaRPr sz="1400">
              <a:latin typeface="Calibri"/>
              <a:cs typeface="Calibri"/>
            </a:endParaRPr>
          </a:p>
          <a:p>
            <a:pPr marL="538480" marR="532765" indent="-1270" algn="ctr">
              <a:lnSpc>
                <a:spcPct val="100000"/>
              </a:lnSpc>
              <a:spcBef>
                <a:spcPts val="5"/>
              </a:spcBef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Recommended</a:t>
            </a:r>
            <a:r>
              <a:rPr sz="1400" b="1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Course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Content</a:t>
            </a:r>
            <a:r>
              <a:rPr sz="1400" b="1" u="sng" spc="-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Infusion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Therapy</a:t>
            </a:r>
            <a:r>
              <a:rPr sz="1400" b="1" u="none" spc="50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for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Registered</a:t>
            </a:r>
            <a:r>
              <a:rPr sz="14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Nurses</a:t>
            </a:r>
            <a:r>
              <a:rPr sz="14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and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Licensed</a:t>
            </a:r>
            <a:r>
              <a:rPr sz="14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Practical</a:t>
            </a:r>
            <a:r>
              <a:rPr sz="1400" b="1" u="sng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Nurses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25284" y="5222811"/>
            <a:ext cx="5305425" cy="895350"/>
          </a:xfrm>
          <a:custGeom>
            <a:avLst/>
            <a:gdLst/>
            <a:ahLst/>
            <a:cxnLst/>
            <a:rect l="l" t="t" r="r" b="b"/>
            <a:pathLst>
              <a:path w="5305425" h="895350">
                <a:moveTo>
                  <a:pt x="5305425" y="0"/>
                </a:moveTo>
                <a:lnTo>
                  <a:pt x="0" y="0"/>
                </a:lnTo>
                <a:lnTo>
                  <a:pt x="0" y="895350"/>
                </a:lnTo>
                <a:lnTo>
                  <a:pt x="5305425" y="895350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25284" y="5222811"/>
            <a:ext cx="5305425" cy="8953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155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#9</a:t>
            </a:r>
            <a:endParaRPr sz="1400">
              <a:latin typeface="Calibri"/>
              <a:cs typeface="Calibri"/>
            </a:endParaRPr>
          </a:p>
          <a:p>
            <a:pPr marL="905510" marR="900430" algn="ctr">
              <a:lnSpc>
                <a:spcPct val="100000"/>
              </a:lnSpc>
            </a:pP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Role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Nurses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in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Assessment,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Staging,</a:t>
            </a:r>
            <a:r>
              <a:rPr sz="14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and</a:t>
            </a:r>
            <a:r>
              <a:rPr sz="1400" b="1" u="none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Treatment</a:t>
            </a:r>
            <a:r>
              <a:rPr sz="1400" b="1" u="sng" spc="1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400" b="1" u="sng" spc="1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Wounds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62700" y="2479001"/>
            <a:ext cx="5305425" cy="112204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9969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785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32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10" dirty="0">
                <a:latin typeface="Calibri"/>
                <a:cs typeface="Calibri"/>
              </a:rPr>
              <a:t>Stapling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and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Suturing</a:t>
            </a:r>
            <a:endParaRPr sz="12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Font typeface="Arial"/>
              <a:buChar char="•"/>
              <a:tabLst>
                <a:tab pos="835660" algn="l"/>
              </a:tabLst>
            </a:pPr>
            <a:r>
              <a:rPr sz="1200" spc="10" dirty="0">
                <a:latin typeface="Calibri"/>
                <a:cs typeface="Calibri"/>
              </a:rPr>
              <a:t>Removal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50" dirty="0">
                <a:latin typeface="Calibri"/>
                <a:cs typeface="Calibri"/>
              </a:rPr>
              <a:t> Staples </a:t>
            </a:r>
            <a:r>
              <a:rPr sz="1200" spc="10" dirty="0">
                <a:latin typeface="Calibri"/>
                <a:cs typeface="Calibri"/>
              </a:rPr>
              <a:t>and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Sutures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10" dirty="0">
                <a:latin typeface="Calibri"/>
                <a:cs typeface="Calibri"/>
              </a:rPr>
              <a:t>Application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Topical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Adhesives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90550" y="2479001"/>
            <a:ext cx="5305425" cy="1122045"/>
          </a:xfrm>
          <a:custGeom>
            <a:avLst/>
            <a:gdLst/>
            <a:ahLst/>
            <a:cxnLst/>
            <a:rect l="l" t="t" r="r" b="b"/>
            <a:pathLst>
              <a:path w="5305425" h="1122045">
                <a:moveTo>
                  <a:pt x="5305425" y="0"/>
                </a:moveTo>
                <a:lnTo>
                  <a:pt x="0" y="0"/>
                </a:lnTo>
                <a:lnTo>
                  <a:pt x="0" y="1121448"/>
                </a:lnTo>
                <a:lnTo>
                  <a:pt x="5305425" y="1121448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90550" y="2479001"/>
            <a:ext cx="5305425" cy="112204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8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#7</a:t>
            </a:r>
            <a:endParaRPr sz="1400">
              <a:latin typeface="Calibri"/>
              <a:cs typeface="Calibri"/>
            </a:endParaRPr>
          </a:p>
          <a:p>
            <a:pPr marL="986155" marR="982344"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Roles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of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Nurses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in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Stapling,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Suturing,</a:t>
            </a:r>
            <a:r>
              <a:rPr sz="14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and</a:t>
            </a:r>
            <a:r>
              <a:rPr sz="1400" b="1" u="none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the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Application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of</a:t>
            </a:r>
            <a:r>
              <a:rPr sz="14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Topical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Adhesives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362700" y="3739260"/>
            <a:ext cx="5305425" cy="128587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7399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370"/>
              </a:spcBef>
            </a:pPr>
            <a:r>
              <a:rPr sz="1200" dirty="0">
                <a:latin typeface="Calibri"/>
                <a:cs typeface="Calibri"/>
              </a:rPr>
              <a:t>The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Role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Perioperative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Setting: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Registered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Nurse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First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45" dirty="0">
                <a:latin typeface="Calibri"/>
                <a:cs typeface="Calibri"/>
              </a:rPr>
              <a:t>Assistants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(RNFAs)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20" dirty="0">
                <a:latin typeface="Calibri"/>
                <a:cs typeface="Calibri"/>
              </a:rPr>
              <a:t>Registered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(RN)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with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Surgical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Assistant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Credentials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50" dirty="0">
                <a:latin typeface="Calibri"/>
                <a:cs typeface="Calibri"/>
              </a:rPr>
              <a:t>APRN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First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35" dirty="0">
                <a:latin typeface="Calibri"/>
                <a:cs typeface="Calibri"/>
              </a:rPr>
              <a:t>Assistants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62700" y="5222811"/>
            <a:ext cx="5305425" cy="8953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8191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645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26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Wound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Assessment,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Staging,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Treatment</a:t>
            </a:r>
            <a:endParaRPr sz="12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Font typeface="Wingdings"/>
              <a:buChar char=""/>
              <a:tabLst>
                <a:tab pos="835660" algn="l"/>
              </a:tabLst>
            </a:pPr>
            <a:r>
              <a:rPr sz="1200" spc="20" dirty="0">
                <a:latin typeface="Calibri"/>
                <a:cs typeface="Calibri"/>
              </a:rPr>
              <a:t>Surgical/Mechanical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Wound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Care/Debridement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90550" y="3768978"/>
            <a:ext cx="5305425" cy="1285875"/>
          </a:xfrm>
          <a:custGeom>
            <a:avLst/>
            <a:gdLst/>
            <a:ahLst/>
            <a:cxnLst/>
            <a:rect l="l" t="t" r="r" b="b"/>
            <a:pathLst>
              <a:path w="5305425" h="1285875">
                <a:moveTo>
                  <a:pt x="5305425" y="0"/>
                </a:moveTo>
                <a:lnTo>
                  <a:pt x="0" y="0"/>
                </a:lnTo>
                <a:lnTo>
                  <a:pt x="0" y="1285875"/>
                </a:lnTo>
                <a:lnTo>
                  <a:pt x="5305425" y="1285875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90550" y="3768978"/>
            <a:ext cx="5305425" cy="128587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#8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Nurses</a:t>
            </a:r>
            <a:r>
              <a:rPr sz="14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Practicing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in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the</a:t>
            </a:r>
            <a:r>
              <a:rPr sz="1400" b="1" u="sng" spc="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Perioperative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Setting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56449" y="5306652"/>
            <a:ext cx="440690" cy="440690"/>
            <a:chOff x="756449" y="5306652"/>
            <a:chExt cx="440690" cy="440690"/>
          </a:xfrm>
        </p:grpSpPr>
        <p:sp>
          <p:nvSpPr>
            <p:cNvPr id="19" name="object 19"/>
            <p:cNvSpPr/>
            <p:nvPr/>
          </p:nvSpPr>
          <p:spPr>
            <a:xfrm>
              <a:off x="756449" y="5306652"/>
              <a:ext cx="440690" cy="440690"/>
            </a:xfrm>
            <a:custGeom>
              <a:avLst/>
              <a:gdLst/>
              <a:ahLst/>
              <a:cxnLst/>
              <a:rect l="l" t="t" r="r" b="b"/>
              <a:pathLst>
                <a:path w="440690" h="440689">
                  <a:moveTo>
                    <a:pt x="355563" y="0"/>
                  </a:moveTo>
                  <a:lnTo>
                    <a:pt x="339551" y="1476"/>
                  </a:lnTo>
                  <a:lnTo>
                    <a:pt x="339688" y="1476"/>
                  </a:lnTo>
                  <a:lnTo>
                    <a:pt x="324604" y="5806"/>
                  </a:lnTo>
                  <a:lnTo>
                    <a:pt x="22323" y="297993"/>
                  </a:lnTo>
                  <a:lnTo>
                    <a:pt x="0" y="359174"/>
                  </a:lnTo>
                  <a:lnTo>
                    <a:pt x="7586" y="390901"/>
                  </a:lnTo>
                  <a:lnTo>
                    <a:pt x="27451" y="418230"/>
                  </a:lnTo>
                  <a:lnTo>
                    <a:pt x="54605" y="435050"/>
                  </a:lnTo>
                  <a:lnTo>
                    <a:pt x="85033" y="440641"/>
                  </a:lnTo>
                  <a:lnTo>
                    <a:pt x="115213" y="435050"/>
                  </a:lnTo>
                  <a:lnTo>
                    <a:pt x="115381" y="435050"/>
                  </a:lnTo>
                  <a:lnTo>
                    <a:pt x="124705" y="429256"/>
                  </a:lnTo>
                  <a:lnTo>
                    <a:pt x="81706" y="429256"/>
                  </a:lnTo>
                  <a:lnTo>
                    <a:pt x="54222" y="422626"/>
                  </a:lnTo>
                  <a:lnTo>
                    <a:pt x="30568" y="405350"/>
                  </a:lnTo>
                  <a:lnTo>
                    <a:pt x="16074" y="381881"/>
                  </a:lnTo>
                  <a:lnTo>
                    <a:pt x="11228" y="355596"/>
                  </a:lnTo>
                  <a:lnTo>
                    <a:pt x="16032" y="329302"/>
                  </a:lnTo>
                  <a:lnTo>
                    <a:pt x="305754" y="30670"/>
                  </a:lnTo>
                  <a:lnTo>
                    <a:pt x="341910" y="12557"/>
                  </a:lnTo>
                  <a:lnTo>
                    <a:pt x="355563" y="11307"/>
                  </a:lnTo>
                  <a:lnTo>
                    <a:pt x="397455" y="11307"/>
                  </a:lnTo>
                  <a:lnTo>
                    <a:pt x="386460" y="5806"/>
                  </a:lnTo>
                  <a:lnTo>
                    <a:pt x="371348" y="1476"/>
                  </a:lnTo>
                  <a:lnTo>
                    <a:pt x="355563" y="0"/>
                  </a:lnTo>
                  <a:close/>
                </a:path>
                <a:path w="440690" h="440689">
                  <a:moveTo>
                    <a:pt x="397455" y="11307"/>
                  </a:moveTo>
                  <a:lnTo>
                    <a:pt x="355563" y="11307"/>
                  </a:lnTo>
                  <a:lnTo>
                    <a:pt x="384271" y="17080"/>
                  </a:lnTo>
                  <a:lnTo>
                    <a:pt x="407717" y="32884"/>
                  </a:lnTo>
                  <a:lnTo>
                    <a:pt x="423527" y="56336"/>
                  </a:lnTo>
                  <a:lnTo>
                    <a:pt x="429325" y="85057"/>
                  </a:lnTo>
                  <a:lnTo>
                    <a:pt x="428056" y="98694"/>
                  </a:lnTo>
                  <a:lnTo>
                    <a:pt x="410028" y="134837"/>
                  </a:lnTo>
                  <a:lnTo>
                    <a:pt x="134762" y="409976"/>
                  </a:lnTo>
                  <a:lnTo>
                    <a:pt x="81706" y="429256"/>
                  </a:lnTo>
                  <a:lnTo>
                    <a:pt x="124705" y="429256"/>
                  </a:lnTo>
                  <a:lnTo>
                    <a:pt x="142447" y="418230"/>
                  </a:lnTo>
                  <a:lnTo>
                    <a:pt x="418212" y="142662"/>
                  </a:lnTo>
                  <a:lnTo>
                    <a:pt x="435693" y="113752"/>
                  </a:lnTo>
                  <a:lnTo>
                    <a:pt x="440568" y="81498"/>
                  </a:lnTo>
                  <a:lnTo>
                    <a:pt x="432997" y="49767"/>
                  </a:lnTo>
                  <a:lnTo>
                    <a:pt x="413199" y="22505"/>
                  </a:lnTo>
                  <a:lnTo>
                    <a:pt x="400554" y="12866"/>
                  </a:lnTo>
                  <a:lnTo>
                    <a:pt x="397455" y="11307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08300" y="5458549"/>
              <a:ext cx="136816" cy="136900"/>
            </a:xfrm>
            <a:prstGeom prst="rect">
              <a:avLst/>
            </a:prstGeom>
          </p:spPr>
        </p:pic>
      </p:grpSp>
      <p:sp>
        <p:nvSpPr>
          <p:cNvPr id="21" name="object 21"/>
          <p:cNvSpPr/>
          <p:nvPr/>
        </p:nvSpPr>
        <p:spPr>
          <a:xfrm>
            <a:off x="730986" y="3877259"/>
            <a:ext cx="339090" cy="445770"/>
          </a:xfrm>
          <a:custGeom>
            <a:avLst/>
            <a:gdLst/>
            <a:ahLst/>
            <a:cxnLst/>
            <a:rect l="l" t="t" r="r" b="b"/>
            <a:pathLst>
              <a:path w="339090" h="445770">
                <a:moveTo>
                  <a:pt x="257124" y="312610"/>
                </a:moveTo>
                <a:lnTo>
                  <a:pt x="254596" y="310083"/>
                </a:lnTo>
                <a:lnTo>
                  <a:pt x="248348" y="310083"/>
                </a:lnTo>
                <a:lnTo>
                  <a:pt x="245821" y="312610"/>
                </a:lnTo>
                <a:lnTo>
                  <a:pt x="245821" y="318858"/>
                </a:lnTo>
                <a:lnTo>
                  <a:pt x="248348" y="321386"/>
                </a:lnTo>
                <a:lnTo>
                  <a:pt x="254596" y="321386"/>
                </a:lnTo>
                <a:lnTo>
                  <a:pt x="257124" y="318858"/>
                </a:lnTo>
                <a:lnTo>
                  <a:pt x="257124" y="315734"/>
                </a:lnTo>
                <a:lnTo>
                  <a:pt x="257124" y="312610"/>
                </a:lnTo>
                <a:close/>
              </a:path>
              <a:path w="339090" h="445770">
                <a:moveTo>
                  <a:pt x="339026" y="321310"/>
                </a:moveTo>
                <a:lnTo>
                  <a:pt x="337426" y="311150"/>
                </a:lnTo>
                <a:lnTo>
                  <a:pt x="333629" y="300990"/>
                </a:lnTo>
                <a:lnTo>
                  <a:pt x="327787" y="292100"/>
                </a:lnTo>
                <a:lnTo>
                  <a:pt x="327723" y="322580"/>
                </a:lnTo>
                <a:lnTo>
                  <a:pt x="327723" y="412750"/>
                </a:lnTo>
                <a:lnTo>
                  <a:pt x="297865" y="424180"/>
                </a:lnTo>
                <a:lnTo>
                  <a:pt x="253301" y="430530"/>
                </a:lnTo>
                <a:lnTo>
                  <a:pt x="199783" y="434340"/>
                </a:lnTo>
                <a:lnTo>
                  <a:pt x="143065" y="434340"/>
                </a:lnTo>
                <a:lnTo>
                  <a:pt x="88900" y="430530"/>
                </a:lnTo>
                <a:lnTo>
                  <a:pt x="43065" y="422910"/>
                </a:lnTo>
                <a:lnTo>
                  <a:pt x="11303" y="412750"/>
                </a:lnTo>
                <a:lnTo>
                  <a:pt x="11303" y="322580"/>
                </a:lnTo>
                <a:lnTo>
                  <a:pt x="39230" y="283210"/>
                </a:lnTo>
                <a:lnTo>
                  <a:pt x="81927" y="260350"/>
                </a:lnTo>
                <a:lnTo>
                  <a:pt x="81927" y="293370"/>
                </a:lnTo>
                <a:lnTo>
                  <a:pt x="67475" y="297180"/>
                </a:lnTo>
                <a:lnTo>
                  <a:pt x="55829" y="306070"/>
                </a:lnTo>
                <a:lnTo>
                  <a:pt x="48044" y="318770"/>
                </a:lnTo>
                <a:lnTo>
                  <a:pt x="45199" y="332740"/>
                </a:lnTo>
                <a:lnTo>
                  <a:pt x="45224" y="383540"/>
                </a:lnTo>
                <a:lnTo>
                  <a:pt x="50647" y="389890"/>
                </a:lnTo>
                <a:lnTo>
                  <a:pt x="58318" y="392430"/>
                </a:lnTo>
                <a:lnTo>
                  <a:pt x="61163" y="396240"/>
                </a:lnTo>
                <a:lnTo>
                  <a:pt x="66484" y="396240"/>
                </a:lnTo>
                <a:lnTo>
                  <a:pt x="73914" y="391160"/>
                </a:lnTo>
                <a:lnTo>
                  <a:pt x="74612" y="386080"/>
                </a:lnTo>
                <a:lnTo>
                  <a:pt x="70802" y="381000"/>
                </a:lnTo>
                <a:lnTo>
                  <a:pt x="68897" y="378460"/>
                </a:lnTo>
                <a:lnTo>
                  <a:pt x="63576" y="377190"/>
                </a:lnTo>
                <a:lnTo>
                  <a:pt x="59867" y="379730"/>
                </a:lnTo>
                <a:lnTo>
                  <a:pt x="59740" y="381000"/>
                </a:lnTo>
                <a:lnTo>
                  <a:pt x="59613" y="381000"/>
                </a:lnTo>
                <a:lnTo>
                  <a:pt x="57683" y="379730"/>
                </a:lnTo>
                <a:lnTo>
                  <a:pt x="56527" y="377190"/>
                </a:lnTo>
                <a:lnTo>
                  <a:pt x="56502" y="332740"/>
                </a:lnTo>
                <a:lnTo>
                  <a:pt x="58737" y="322580"/>
                </a:lnTo>
                <a:lnTo>
                  <a:pt x="64795" y="313690"/>
                </a:lnTo>
                <a:lnTo>
                  <a:pt x="73761" y="307340"/>
                </a:lnTo>
                <a:lnTo>
                  <a:pt x="84759" y="304800"/>
                </a:lnTo>
                <a:lnTo>
                  <a:pt x="90411" y="304800"/>
                </a:lnTo>
                <a:lnTo>
                  <a:pt x="101396" y="307340"/>
                </a:lnTo>
                <a:lnTo>
                  <a:pt x="110375" y="313690"/>
                </a:lnTo>
                <a:lnTo>
                  <a:pt x="116433" y="322580"/>
                </a:lnTo>
                <a:lnTo>
                  <a:pt x="118656" y="332740"/>
                </a:lnTo>
                <a:lnTo>
                  <a:pt x="118643" y="377190"/>
                </a:lnTo>
                <a:lnTo>
                  <a:pt x="117487" y="379730"/>
                </a:lnTo>
                <a:lnTo>
                  <a:pt x="115671" y="381000"/>
                </a:lnTo>
                <a:lnTo>
                  <a:pt x="112141" y="377190"/>
                </a:lnTo>
                <a:lnTo>
                  <a:pt x="106781" y="378460"/>
                </a:lnTo>
                <a:lnTo>
                  <a:pt x="100660" y="384810"/>
                </a:lnTo>
                <a:lnTo>
                  <a:pt x="101053" y="389890"/>
                </a:lnTo>
                <a:lnTo>
                  <a:pt x="108140" y="396240"/>
                </a:lnTo>
                <a:lnTo>
                  <a:pt x="113499" y="396240"/>
                </a:lnTo>
                <a:lnTo>
                  <a:pt x="116852" y="392430"/>
                </a:lnTo>
                <a:lnTo>
                  <a:pt x="124523" y="389890"/>
                </a:lnTo>
                <a:lnTo>
                  <a:pt x="129946" y="383540"/>
                </a:lnTo>
                <a:lnTo>
                  <a:pt x="129946" y="381000"/>
                </a:lnTo>
                <a:lnTo>
                  <a:pt x="129959" y="332740"/>
                </a:lnTo>
                <a:lnTo>
                  <a:pt x="127127" y="318770"/>
                </a:lnTo>
                <a:lnTo>
                  <a:pt x="119341" y="306070"/>
                </a:lnTo>
                <a:lnTo>
                  <a:pt x="117678" y="304800"/>
                </a:lnTo>
                <a:lnTo>
                  <a:pt x="107696" y="297180"/>
                </a:lnTo>
                <a:lnTo>
                  <a:pt x="93230" y="293370"/>
                </a:lnTo>
                <a:lnTo>
                  <a:pt x="93230" y="260350"/>
                </a:lnTo>
                <a:lnTo>
                  <a:pt x="93230" y="256540"/>
                </a:lnTo>
                <a:lnTo>
                  <a:pt x="98704" y="254000"/>
                </a:lnTo>
                <a:lnTo>
                  <a:pt x="112166" y="261620"/>
                </a:lnTo>
                <a:lnTo>
                  <a:pt x="129044" y="266700"/>
                </a:lnTo>
                <a:lnTo>
                  <a:pt x="148450" y="270510"/>
                </a:lnTo>
                <a:lnTo>
                  <a:pt x="190588" y="270510"/>
                </a:lnTo>
                <a:lnTo>
                  <a:pt x="209981" y="266700"/>
                </a:lnTo>
                <a:lnTo>
                  <a:pt x="226860" y="261620"/>
                </a:lnTo>
                <a:lnTo>
                  <a:pt x="229095" y="260350"/>
                </a:lnTo>
                <a:lnTo>
                  <a:pt x="240322" y="254000"/>
                </a:lnTo>
                <a:lnTo>
                  <a:pt x="245795" y="256540"/>
                </a:lnTo>
                <a:lnTo>
                  <a:pt x="245872" y="294640"/>
                </a:lnTo>
                <a:lnTo>
                  <a:pt x="237782" y="298450"/>
                </a:lnTo>
                <a:lnTo>
                  <a:pt x="232016" y="304800"/>
                </a:lnTo>
                <a:lnTo>
                  <a:pt x="229095" y="313690"/>
                </a:lnTo>
                <a:lnTo>
                  <a:pt x="229349" y="318770"/>
                </a:lnTo>
                <a:lnTo>
                  <a:pt x="229412" y="320040"/>
                </a:lnTo>
                <a:lnTo>
                  <a:pt x="248069" y="339090"/>
                </a:lnTo>
                <a:lnTo>
                  <a:pt x="257035" y="337820"/>
                </a:lnTo>
                <a:lnTo>
                  <a:pt x="265112" y="334010"/>
                </a:lnTo>
                <a:lnTo>
                  <a:pt x="270878" y="327660"/>
                </a:lnTo>
                <a:lnTo>
                  <a:pt x="273799" y="320040"/>
                </a:lnTo>
                <a:lnTo>
                  <a:pt x="273354" y="311150"/>
                </a:lnTo>
                <a:lnTo>
                  <a:pt x="271894" y="304800"/>
                </a:lnTo>
                <a:lnTo>
                  <a:pt x="271310" y="302260"/>
                </a:lnTo>
                <a:lnTo>
                  <a:pt x="265049" y="297180"/>
                </a:lnTo>
                <a:lnTo>
                  <a:pt x="262775" y="296468"/>
                </a:lnTo>
                <a:lnTo>
                  <a:pt x="262775" y="309880"/>
                </a:lnTo>
                <a:lnTo>
                  <a:pt x="262775" y="322580"/>
                </a:lnTo>
                <a:lnTo>
                  <a:pt x="257721" y="327660"/>
                </a:lnTo>
                <a:lnTo>
                  <a:pt x="245237" y="327660"/>
                </a:lnTo>
                <a:lnTo>
                  <a:pt x="240169" y="322580"/>
                </a:lnTo>
                <a:lnTo>
                  <a:pt x="240169" y="309880"/>
                </a:lnTo>
                <a:lnTo>
                  <a:pt x="245237" y="304800"/>
                </a:lnTo>
                <a:lnTo>
                  <a:pt x="257721" y="304800"/>
                </a:lnTo>
                <a:lnTo>
                  <a:pt x="262775" y="309880"/>
                </a:lnTo>
                <a:lnTo>
                  <a:pt x="262775" y="296468"/>
                </a:lnTo>
                <a:lnTo>
                  <a:pt x="257035" y="294640"/>
                </a:lnTo>
                <a:lnTo>
                  <a:pt x="257098" y="260350"/>
                </a:lnTo>
                <a:lnTo>
                  <a:pt x="271894" y="266700"/>
                </a:lnTo>
                <a:lnTo>
                  <a:pt x="312724" y="292100"/>
                </a:lnTo>
                <a:lnTo>
                  <a:pt x="327723" y="322580"/>
                </a:lnTo>
                <a:lnTo>
                  <a:pt x="327723" y="292036"/>
                </a:lnTo>
                <a:lnTo>
                  <a:pt x="289242" y="262890"/>
                </a:lnTo>
                <a:lnTo>
                  <a:pt x="269824" y="254000"/>
                </a:lnTo>
                <a:lnTo>
                  <a:pt x="255485" y="247650"/>
                </a:lnTo>
                <a:lnTo>
                  <a:pt x="270979" y="242570"/>
                </a:lnTo>
                <a:lnTo>
                  <a:pt x="278409" y="238760"/>
                </a:lnTo>
                <a:lnTo>
                  <a:pt x="285572" y="234950"/>
                </a:lnTo>
                <a:lnTo>
                  <a:pt x="288213" y="233680"/>
                </a:lnTo>
                <a:lnTo>
                  <a:pt x="288988" y="229870"/>
                </a:lnTo>
                <a:lnTo>
                  <a:pt x="287070" y="227330"/>
                </a:lnTo>
                <a:lnTo>
                  <a:pt x="286778" y="226060"/>
                </a:lnTo>
                <a:lnTo>
                  <a:pt x="286435" y="226060"/>
                </a:lnTo>
                <a:lnTo>
                  <a:pt x="283591" y="223520"/>
                </a:lnTo>
                <a:lnTo>
                  <a:pt x="277393" y="215900"/>
                </a:lnTo>
                <a:lnTo>
                  <a:pt x="273494" y="208953"/>
                </a:lnTo>
                <a:lnTo>
                  <a:pt x="273494" y="228600"/>
                </a:lnTo>
                <a:lnTo>
                  <a:pt x="263931" y="233680"/>
                </a:lnTo>
                <a:lnTo>
                  <a:pt x="251853" y="237490"/>
                </a:lnTo>
                <a:lnTo>
                  <a:pt x="238899" y="238760"/>
                </a:lnTo>
                <a:lnTo>
                  <a:pt x="227037" y="236283"/>
                </a:lnTo>
                <a:lnTo>
                  <a:pt x="227037" y="248920"/>
                </a:lnTo>
                <a:lnTo>
                  <a:pt x="213169" y="254000"/>
                </a:lnTo>
                <a:lnTo>
                  <a:pt x="198869" y="257810"/>
                </a:lnTo>
                <a:lnTo>
                  <a:pt x="169519" y="260350"/>
                </a:lnTo>
                <a:lnTo>
                  <a:pt x="140144" y="257810"/>
                </a:lnTo>
                <a:lnTo>
                  <a:pt x="125844" y="254000"/>
                </a:lnTo>
                <a:lnTo>
                  <a:pt x="111975" y="248920"/>
                </a:lnTo>
                <a:lnTo>
                  <a:pt x="115925" y="247650"/>
                </a:lnTo>
                <a:lnTo>
                  <a:pt x="118414" y="246380"/>
                </a:lnTo>
                <a:lnTo>
                  <a:pt x="125564" y="241300"/>
                </a:lnTo>
                <a:lnTo>
                  <a:pt x="127330" y="238760"/>
                </a:lnTo>
                <a:lnTo>
                  <a:pt x="129984" y="234950"/>
                </a:lnTo>
                <a:lnTo>
                  <a:pt x="129959" y="215900"/>
                </a:lnTo>
                <a:lnTo>
                  <a:pt x="149288" y="223520"/>
                </a:lnTo>
                <a:lnTo>
                  <a:pt x="169532" y="226060"/>
                </a:lnTo>
                <a:lnTo>
                  <a:pt x="189776" y="223520"/>
                </a:lnTo>
                <a:lnTo>
                  <a:pt x="209092" y="215900"/>
                </a:lnTo>
                <a:lnTo>
                  <a:pt x="209118" y="227330"/>
                </a:lnTo>
                <a:lnTo>
                  <a:pt x="209232" y="234950"/>
                </a:lnTo>
                <a:lnTo>
                  <a:pt x="213804" y="242570"/>
                </a:lnTo>
                <a:lnTo>
                  <a:pt x="221094" y="246380"/>
                </a:lnTo>
                <a:lnTo>
                  <a:pt x="222389" y="246380"/>
                </a:lnTo>
                <a:lnTo>
                  <a:pt x="227037" y="248920"/>
                </a:lnTo>
                <a:lnTo>
                  <a:pt x="227037" y="236283"/>
                </a:lnTo>
                <a:lnTo>
                  <a:pt x="226758" y="236220"/>
                </a:lnTo>
                <a:lnTo>
                  <a:pt x="222859" y="234950"/>
                </a:lnTo>
                <a:lnTo>
                  <a:pt x="220370" y="229870"/>
                </a:lnTo>
                <a:lnTo>
                  <a:pt x="220370" y="215900"/>
                </a:lnTo>
                <a:lnTo>
                  <a:pt x="220370" y="214630"/>
                </a:lnTo>
                <a:lnTo>
                  <a:pt x="220370" y="208280"/>
                </a:lnTo>
                <a:lnTo>
                  <a:pt x="234657" y="195580"/>
                </a:lnTo>
                <a:lnTo>
                  <a:pt x="245313" y="179070"/>
                </a:lnTo>
                <a:lnTo>
                  <a:pt x="251968" y="161290"/>
                </a:lnTo>
                <a:lnTo>
                  <a:pt x="254266" y="140970"/>
                </a:lnTo>
                <a:lnTo>
                  <a:pt x="254228" y="123190"/>
                </a:lnTo>
                <a:lnTo>
                  <a:pt x="242976" y="113322"/>
                </a:lnTo>
                <a:lnTo>
                  <a:pt x="242976" y="127000"/>
                </a:lnTo>
                <a:lnTo>
                  <a:pt x="242976" y="140970"/>
                </a:lnTo>
                <a:lnTo>
                  <a:pt x="237185" y="170180"/>
                </a:lnTo>
                <a:lnTo>
                  <a:pt x="221437" y="193040"/>
                </a:lnTo>
                <a:lnTo>
                  <a:pt x="198094" y="208280"/>
                </a:lnTo>
                <a:lnTo>
                  <a:pt x="169519" y="214630"/>
                </a:lnTo>
                <a:lnTo>
                  <a:pt x="140931" y="208280"/>
                </a:lnTo>
                <a:lnTo>
                  <a:pt x="117602" y="193040"/>
                </a:lnTo>
                <a:lnTo>
                  <a:pt x="101854" y="170180"/>
                </a:lnTo>
                <a:lnTo>
                  <a:pt x="96062" y="140970"/>
                </a:lnTo>
                <a:lnTo>
                  <a:pt x="96062" y="118110"/>
                </a:lnTo>
                <a:lnTo>
                  <a:pt x="132397" y="113030"/>
                </a:lnTo>
                <a:lnTo>
                  <a:pt x="150101" y="107950"/>
                </a:lnTo>
                <a:lnTo>
                  <a:pt x="167411" y="101600"/>
                </a:lnTo>
                <a:lnTo>
                  <a:pt x="173240" y="97790"/>
                </a:lnTo>
                <a:lnTo>
                  <a:pt x="184708" y="92710"/>
                </a:lnTo>
                <a:lnTo>
                  <a:pt x="195643" y="86360"/>
                </a:lnTo>
                <a:lnTo>
                  <a:pt x="206006" y="78740"/>
                </a:lnTo>
                <a:lnTo>
                  <a:pt x="215722" y="69850"/>
                </a:lnTo>
                <a:lnTo>
                  <a:pt x="216916" y="77470"/>
                </a:lnTo>
                <a:lnTo>
                  <a:pt x="229323" y="115570"/>
                </a:lnTo>
                <a:lnTo>
                  <a:pt x="241541" y="125730"/>
                </a:lnTo>
                <a:lnTo>
                  <a:pt x="242976" y="127000"/>
                </a:lnTo>
                <a:lnTo>
                  <a:pt x="242976" y="113322"/>
                </a:lnTo>
                <a:lnTo>
                  <a:pt x="242582" y="113030"/>
                </a:lnTo>
                <a:lnTo>
                  <a:pt x="238315" y="109220"/>
                </a:lnTo>
                <a:lnTo>
                  <a:pt x="227076" y="69850"/>
                </a:lnTo>
                <a:lnTo>
                  <a:pt x="225958" y="62230"/>
                </a:lnTo>
                <a:lnTo>
                  <a:pt x="220294" y="58420"/>
                </a:lnTo>
                <a:lnTo>
                  <a:pt x="212001" y="59690"/>
                </a:lnTo>
                <a:lnTo>
                  <a:pt x="209931" y="60960"/>
                </a:lnTo>
                <a:lnTo>
                  <a:pt x="208292" y="62230"/>
                </a:lnTo>
                <a:lnTo>
                  <a:pt x="199059" y="69850"/>
                </a:lnTo>
                <a:lnTo>
                  <a:pt x="189268" y="76200"/>
                </a:lnTo>
                <a:lnTo>
                  <a:pt x="178968" y="82550"/>
                </a:lnTo>
                <a:lnTo>
                  <a:pt x="168198" y="87630"/>
                </a:lnTo>
                <a:lnTo>
                  <a:pt x="162547" y="91440"/>
                </a:lnTo>
                <a:lnTo>
                  <a:pt x="145084" y="97790"/>
                </a:lnTo>
                <a:lnTo>
                  <a:pt x="108915" y="105410"/>
                </a:lnTo>
                <a:lnTo>
                  <a:pt x="90411" y="106680"/>
                </a:lnTo>
                <a:lnTo>
                  <a:pt x="87287" y="106680"/>
                </a:lnTo>
                <a:lnTo>
                  <a:pt x="84759" y="109220"/>
                </a:lnTo>
                <a:lnTo>
                  <a:pt x="84759" y="140970"/>
                </a:lnTo>
                <a:lnTo>
                  <a:pt x="87071" y="161290"/>
                </a:lnTo>
                <a:lnTo>
                  <a:pt x="93713" y="179070"/>
                </a:lnTo>
                <a:lnTo>
                  <a:pt x="104355" y="195580"/>
                </a:lnTo>
                <a:lnTo>
                  <a:pt x="118618" y="208280"/>
                </a:lnTo>
                <a:lnTo>
                  <a:pt x="118618" y="231140"/>
                </a:lnTo>
                <a:lnTo>
                  <a:pt x="116001" y="234950"/>
                </a:lnTo>
                <a:lnTo>
                  <a:pt x="111950" y="236220"/>
                </a:lnTo>
                <a:lnTo>
                  <a:pt x="99415" y="238760"/>
                </a:lnTo>
                <a:lnTo>
                  <a:pt x="86004" y="237490"/>
                </a:lnTo>
                <a:lnTo>
                  <a:pt x="73494" y="234950"/>
                </a:lnTo>
                <a:lnTo>
                  <a:pt x="63690" y="231140"/>
                </a:lnTo>
                <a:lnTo>
                  <a:pt x="67462" y="224790"/>
                </a:lnTo>
                <a:lnTo>
                  <a:pt x="70485" y="218440"/>
                </a:lnTo>
                <a:lnTo>
                  <a:pt x="72758" y="210820"/>
                </a:lnTo>
                <a:lnTo>
                  <a:pt x="74244" y="204470"/>
                </a:lnTo>
                <a:lnTo>
                  <a:pt x="74917" y="193040"/>
                </a:lnTo>
                <a:lnTo>
                  <a:pt x="74980" y="179070"/>
                </a:lnTo>
                <a:lnTo>
                  <a:pt x="74688" y="171450"/>
                </a:lnTo>
                <a:lnTo>
                  <a:pt x="74599" y="168910"/>
                </a:lnTo>
                <a:lnTo>
                  <a:pt x="73939" y="161290"/>
                </a:lnTo>
                <a:lnTo>
                  <a:pt x="73825" y="160020"/>
                </a:lnTo>
                <a:lnTo>
                  <a:pt x="73710" y="158750"/>
                </a:lnTo>
                <a:lnTo>
                  <a:pt x="73609" y="157480"/>
                </a:lnTo>
                <a:lnTo>
                  <a:pt x="72758" y="144780"/>
                </a:lnTo>
                <a:lnTo>
                  <a:pt x="71996" y="130810"/>
                </a:lnTo>
                <a:lnTo>
                  <a:pt x="71869" y="127000"/>
                </a:lnTo>
                <a:lnTo>
                  <a:pt x="71818" y="125730"/>
                </a:lnTo>
                <a:lnTo>
                  <a:pt x="71729" y="123190"/>
                </a:lnTo>
                <a:lnTo>
                  <a:pt x="71640" y="120650"/>
                </a:lnTo>
                <a:lnTo>
                  <a:pt x="71539" y="118110"/>
                </a:lnTo>
                <a:lnTo>
                  <a:pt x="71424" y="113030"/>
                </a:lnTo>
                <a:lnTo>
                  <a:pt x="71297" y="104140"/>
                </a:lnTo>
                <a:lnTo>
                  <a:pt x="71247" y="100330"/>
                </a:lnTo>
                <a:lnTo>
                  <a:pt x="72885" y="73660"/>
                </a:lnTo>
                <a:lnTo>
                  <a:pt x="87045" y="36830"/>
                </a:lnTo>
                <a:lnTo>
                  <a:pt x="138633" y="11430"/>
                </a:lnTo>
                <a:lnTo>
                  <a:pt x="158902" y="11430"/>
                </a:lnTo>
                <a:lnTo>
                  <a:pt x="198640" y="22860"/>
                </a:lnTo>
                <a:lnTo>
                  <a:pt x="221348" y="44450"/>
                </a:lnTo>
                <a:lnTo>
                  <a:pt x="223888" y="44450"/>
                </a:lnTo>
                <a:lnTo>
                  <a:pt x="233718" y="43180"/>
                </a:lnTo>
                <a:lnTo>
                  <a:pt x="246100" y="41910"/>
                </a:lnTo>
                <a:lnTo>
                  <a:pt x="250659" y="44450"/>
                </a:lnTo>
                <a:lnTo>
                  <a:pt x="270408" y="86360"/>
                </a:lnTo>
                <a:lnTo>
                  <a:pt x="270421" y="88900"/>
                </a:lnTo>
                <a:lnTo>
                  <a:pt x="269557" y="100330"/>
                </a:lnTo>
                <a:lnTo>
                  <a:pt x="269468" y="101600"/>
                </a:lnTo>
                <a:lnTo>
                  <a:pt x="261988" y="149860"/>
                </a:lnTo>
                <a:lnTo>
                  <a:pt x="259715" y="160020"/>
                </a:lnTo>
                <a:lnTo>
                  <a:pt x="257987" y="170180"/>
                </a:lnTo>
                <a:lnTo>
                  <a:pt x="256806" y="181610"/>
                </a:lnTo>
                <a:lnTo>
                  <a:pt x="256247" y="190500"/>
                </a:lnTo>
                <a:lnTo>
                  <a:pt x="256171" y="191770"/>
                </a:lnTo>
                <a:lnTo>
                  <a:pt x="258368" y="201930"/>
                </a:lnTo>
                <a:lnTo>
                  <a:pt x="262039" y="212090"/>
                </a:lnTo>
                <a:lnTo>
                  <a:pt x="267106" y="220980"/>
                </a:lnTo>
                <a:lnTo>
                  <a:pt x="273494" y="228600"/>
                </a:lnTo>
                <a:lnTo>
                  <a:pt x="273494" y="208953"/>
                </a:lnTo>
                <a:lnTo>
                  <a:pt x="270979" y="204470"/>
                </a:lnTo>
                <a:lnTo>
                  <a:pt x="267487" y="190500"/>
                </a:lnTo>
                <a:lnTo>
                  <a:pt x="273138" y="151130"/>
                </a:lnTo>
                <a:lnTo>
                  <a:pt x="276352" y="135890"/>
                </a:lnTo>
                <a:lnTo>
                  <a:pt x="278879" y="119380"/>
                </a:lnTo>
                <a:lnTo>
                  <a:pt x="280720" y="104140"/>
                </a:lnTo>
                <a:lnTo>
                  <a:pt x="281787" y="88900"/>
                </a:lnTo>
                <a:lnTo>
                  <a:pt x="281774" y="86360"/>
                </a:lnTo>
                <a:lnTo>
                  <a:pt x="280530" y="71120"/>
                </a:lnTo>
                <a:lnTo>
                  <a:pt x="280428" y="69850"/>
                </a:lnTo>
                <a:lnTo>
                  <a:pt x="256298" y="34290"/>
                </a:lnTo>
                <a:lnTo>
                  <a:pt x="252882" y="33020"/>
                </a:lnTo>
                <a:lnTo>
                  <a:pt x="249466" y="31750"/>
                </a:lnTo>
                <a:lnTo>
                  <a:pt x="234061" y="31750"/>
                </a:lnTo>
                <a:lnTo>
                  <a:pt x="227774" y="33020"/>
                </a:lnTo>
                <a:lnTo>
                  <a:pt x="222453" y="26670"/>
                </a:lnTo>
                <a:lnTo>
                  <a:pt x="182257" y="3810"/>
                </a:lnTo>
                <a:lnTo>
                  <a:pt x="159753" y="0"/>
                </a:lnTo>
                <a:lnTo>
                  <a:pt x="137172" y="0"/>
                </a:lnTo>
                <a:lnTo>
                  <a:pt x="94361" y="15240"/>
                </a:lnTo>
                <a:lnTo>
                  <a:pt x="67983" y="46990"/>
                </a:lnTo>
                <a:lnTo>
                  <a:pt x="60109" y="97790"/>
                </a:lnTo>
                <a:lnTo>
                  <a:pt x="60159" y="115570"/>
                </a:lnTo>
                <a:lnTo>
                  <a:pt x="60718" y="130810"/>
                </a:lnTo>
                <a:lnTo>
                  <a:pt x="61480" y="144780"/>
                </a:lnTo>
                <a:lnTo>
                  <a:pt x="62255" y="157480"/>
                </a:lnTo>
                <a:lnTo>
                  <a:pt x="62331" y="158750"/>
                </a:lnTo>
                <a:lnTo>
                  <a:pt x="63271" y="168910"/>
                </a:lnTo>
                <a:lnTo>
                  <a:pt x="63665" y="179070"/>
                </a:lnTo>
                <a:lnTo>
                  <a:pt x="63563" y="193040"/>
                </a:lnTo>
                <a:lnTo>
                  <a:pt x="63106" y="201930"/>
                </a:lnTo>
                <a:lnTo>
                  <a:pt x="63042" y="203200"/>
                </a:lnTo>
                <a:lnTo>
                  <a:pt x="48844" y="232410"/>
                </a:lnTo>
                <a:lnTo>
                  <a:pt x="49377" y="234950"/>
                </a:lnTo>
                <a:lnTo>
                  <a:pt x="52095" y="237490"/>
                </a:lnTo>
                <a:lnTo>
                  <a:pt x="52324" y="237490"/>
                </a:lnTo>
                <a:lnTo>
                  <a:pt x="59613" y="241300"/>
                </a:lnTo>
                <a:lnTo>
                  <a:pt x="66878" y="243840"/>
                </a:lnTo>
                <a:lnTo>
                  <a:pt x="81902" y="248920"/>
                </a:lnTo>
                <a:lnTo>
                  <a:pt x="65151" y="255270"/>
                </a:lnTo>
                <a:lnTo>
                  <a:pt x="18973" y="283210"/>
                </a:lnTo>
                <a:lnTo>
                  <a:pt x="0" y="322580"/>
                </a:lnTo>
                <a:lnTo>
                  <a:pt x="0" y="417830"/>
                </a:lnTo>
                <a:lnTo>
                  <a:pt x="70243" y="439420"/>
                </a:lnTo>
                <a:lnTo>
                  <a:pt x="118770" y="444500"/>
                </a:lnTo>
                <a:lnTo>
                  <a:pt x="171361" y="445770"/>
                </a:lnTo>
                <a:lnTo>
                  <a:pt x="223926" y="444500"/>
                </a:lnTo>
                <a:lnTo>
                  <a:pt x="271907" y="439420"/>
                </a:lnTo>
                <a:lnTo>
                  <a:pt x="310972" y="431800"/>
                </a:lnTo>
                <a:lnTo>
                  <a:pt x="339026" y="417830"/>
                </a:lnTo>
                <a:lnTo>
                  <a:pt x="339026" y="32131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/>
          <p:cNvGrpSpPr/>
          <p:nvPr/>
        </p:nvGrpSpPr>
        <p:grpSpPr>
          <a:xfrm>
            <a:off x="652661" y="1507354"/>
            <a:ext cx="490855" cy="334645"/>
            <a:chOff x="652661" y="1507354"/>
            <a:chExt cx="490855" cy="334645"/>
          </a:xfrm>
        </p:grpSpPr>
        <p:sp>
          <p:nvSpPr>
            <p:cNvPr id="23" name="object 23"/>
            <p:cNvSpPr/>
            <p:nvPr/>
          </p:nvSpPr>
          <p:spPr>
            <a:xfrm>
              <a:off x="652653" y="1507362"/>
              <a:ext cx="490855" cy="334645"/>
            </a:xfrm>
            <a:custGeom>
              <a:avLst/>
              <a:gdLst/>
              <a:ahLst/>
              <a:cxnLst/>
              <a:rect l="l" t="t" r="r" b="b"/>
              <a:pathLst>
                <a:path w="490855" h="334644">
                  <a:moveTo>
                    <a:pt x="298958" y="180543"/>
                  </a:moveTo>
                  <a:lnTo>
                    <a:pt x="270789" y="147332"/>
                  </a:lnTo>
                  <a:lnTo>
                    <a:pt x="263639" y="147574"/>
                  </a:lnTo>
                  <a:lnTo>
                    <a:pt x="256870" y="150660"/>
                  </a:lnTo>
                  <a:lnTo>
                    <a:pt x="172758" y="241261"/>
                  </a:lnTo>
                  <a:lnTo>
                    <a:pt x="157734" y="234899"/>
                  </a:lnTo>
                  <a:lnTo>
                    <a:pt x="142151" y="230238"/>
                  </a:lnTo>
                  <a:lnTo>
                    <a:pt x="126149" y="227330"/>
                  </a:lnTo>
                  <a:lnTo>
                    <a:pt x="106045" y="226250"/>
                  </a:lnTo>
                  <a:lnTo>
                    <a:pt x="86283" y="227825"/>
                  </a:lnTo>
                  <a:lnTo>
                    <a:pt x="48526" y="238937"/>
                  </a:lnTo>
                  <a:lnTo>
                    <a:pt x="16675" y="264617"/>
                  </a:lnTo>
                  <a:lnTo>
                    <a:pt x="0" y="323799"/>
                  </a:lnTo>
                  <a:lnTo>
                    <a:pt x="1790" y="326885"/>
                  </a:lnTo>
                  <a:lnTo>
                    <a:pt x="6273" y="327901"/>
                  </a:lnTo>
                  <a:lnTo>
                    <a:pt x="8826" y="327901"/>
                  </a:lnTo>
                  <a:lnTo>
                    <a:pt x="11061" y="326186"/>
                  </a:lnTo>
                  <a:lnTo>
                    <a:pt x="26873" y="267614"/>
                  </a:lnTo>
                  <a:lnTo>
                    <a:pt x="31216" y="261670"/>
                  </a:lnTo>
                  <a:lnTo>
                    <a:pt x="71221" y="242646"/>
                  </a:lnTo>
                  <a:lnTo>
                    <a:pt x="108102" y="237502"/>
                  </a:lnTo>
                  <a:lnTo>
                    <a:pt x="124523" y="238531"/>
                  </a:lnTo>
                  <a:lnTo>
                    <a:pt x="140639" y="241528"/>
                  </a:lnTo>
                  <a:lnTo>
                    <a:pt x="156260" y="246456"/>
                  </a:lnTo>
                  <a:lnTo>
                    <a:pt x="173507" y="254508"/>
                  </a:lnTo>
                  <a:lnTo>
                    <a:pt x="176326" y="254050"/>
                  </a:lnTo>
                  <a:lnTo>
                    <a:pt x="260235" y="163601"/>
                  </a:lnTo>
                  <a:lnTo>
                    <a:pt x="265303" y="159981"/>
                  </a:lnTo>
                  <a:lnTo>
                    <a:pt x="271170" y="158623"/>
                  </a:lnTo>
                  <a:lnTo>
                    <a:pt x="277114" y="159575"/>
                  </a:lnTo>
                  <a:lnTo>
                    <a:pt x="282409" y="162839"/>
                  </a:lnTo>
                  <a:lnTo>
                    <a:pt x="286042" y="167919"/>
                  </a:lnTo>
                  <a:lnTo>
                    <a:pt x="287388" y="173786"/>
                  </a:lnTo>
                  <a:lnTo>
                    <a:pt x="286448" y="179730"/>
                  </a:lnTo>
                  <a:lnTo>
                    <a:pt x="283171" y="185039"/>
                  </a:lnTo>
                  <a:lnTo>
                    <a:pt x="151460" y="326237"/>
                  </a:lnTo>
                  <a:lnTo>
                    <a:pt x="151587" y="329806"/>
                  </a:lnTo>
                  <a:lnTo>
                    <a:pt x="156146" y="334060"/>
                  </a:lnTo>
                  <a:lnTo>
                    <a:pt x="159727" y="333946"/>
                  </a:lnTo>
                  <a:lnTo>
                    <a:pt x="296354" y="187515"/>
                  </a:lnTo>
                  <a:lnTo>
                    <a:pt x="298958" y="180543"/>
                  </a:lnTo>
                  <a:close/>
                </a:path>
                <a:path w="490855" h="334644">
                  <a:moveTo>
                    <a:pt x="490816" y="28270"/>
                  </a:moveTo>
                  <a:lnTo>
                    <a:pt x="488594" y="17272"/>
                  </a:lnTo>
                  <a:lnTo>
                    <a:pt x="482536" y="8293"/>
                  </a:lnTo>
                  <a:lnTo>
                    <a:pt x="473557" y="2222"/>
                  </a:lnTo>
                  <a:lnTo>
                    <a:pt x="462559" y="0"/>
                  </a:lnTo>
                  <a:lnTo>
                    <a:pt x="123532" y="0"/>
                  </a:lnTo>
                  <a:lnTo>
                    <a:pt x="112547" y="2222"/>
                  </a:lnTo>
                  <a:lnTo>
                    <a:pt x="103568" y="8293"/>
                  </a:lnTo>
                  <a:lnTo>
                    <a:pt x="97510" y="17272"/>
                  </a:lnTo>
                  <a:lnTo>
                    <a:pt x="95288" y="28270"/>
                  </a:lnTo>
                  <a:lnTo>
                    <a:pt x="95288" y="109181"/>
                  </a:lnTo>
                  <a:lnTo>
                    <a:pt x="106591" y="107556"/>
                  </a:lnTo>
                  <a:lnTo>
                    <a:pt x="106591" y="18897"/>
                  </a:lnTo>
                  <a:lnTo>
                    <a:pt x="114173" y="11303"/>
                  </a:lnTo>
                  <a:lnTo>
                    <a:pt x="471932" y="11303"/>
                  </a:lnTo>
                  <a:lnTo>
                    <a:pt x="479513" y="18897"/>
                  </a:lnTo>
                  <a:lnTo>
                    <a:pt x="479513" y="252463"/>
                  </a:lnTo>
                  <a:lnTo>
                    <a:pt x="471932" y="260057"/>
                  </a:lnTo>
                  <a:lnTo>
                    <a:pt x="244106" y="260057"/>
                  </a:lnTo>
                  <a:lnTo>
                    <a:pt x="233553" y="271373"/>
                  </a:lnTo>
                  <a:lnTo>
                    <a:pt x="462559" y="271373"/>
                  </a:lnTo>
                  <a:lnTo>
                    <a:pt x="473557" y="269138"/>
                  </a:lnTo>
                  <a:lnTo>
                    <a:pt x="482536" y="263080"/>
                  </a:lnTo>
                  <a:lnTo>
                    <a:pt x="488594" y="254101"/>
                  </a:lnTo>
                  <a:lnTo>
                    <a:pt x="490816" y="243103"/>
                  </a:lnTo>
                  <a:lnTo>
                    <a:pt x="490816" y="2827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4043" y="1626079"/>
              <a:ext cx="96057" cy="96110"/>
            </a:xfrm>
            <a:prstGeom prst="rect">
              <a:avLst/>
            </a:prstGeom>
          </p:spPr>
        </p:pic>
      </p:grpSp>
      <p:sp>
        <p:nvSpPr>
          <p:cNvPr id="25" name="object 25"/>
          <p:cNvSpPr/>
          <p:nvPr/>
        </p:nvSpPr>
        <p:spPr>
          <a:xfrm>
            <a:off x="678079" y="2562915"/>
            <a:ext cx="387350" cy="452755"/>
          </a:xfrm>
          <a:custGeom>
            <a:avLst/>
            <a:gdLst/>
            <a:ahLst/>
            <a:cxnLst/>
            <a:rect l="l" t="t" r="r" b="b"/>
            <a:pathLst>
              <a:path w="387350" h="452755">
                <a:moveTo>
                  <a:pt x="336210" y="0"/>
                </a:moveTo>
                <a:lnTo>
                  <a:pt x="279048" y="32881"/>
                </a:lnTo>
                <a:lnTo>
                  <a:pt x="269139" y="65312"/>
                </a:lnTo>
                <a:lnTo>
                  <a:pt x="270273" y="77850"/>
                </a:lnTo>
                <a:lnTo>
                  <a:pt x="273329" y="90061"/>
                </a:lnTo>
                <a:lnTo>
                  <a:pt x="278151" y="101525"/>
                </a:lnTo>
                <a:lnTo>
                  <a:pt x="284754" y="112237"/>
                </a:lnTo>
                <a:lnTo>
                  <a:pt x="0" y="444755"/>
                </a:lnTo>
                <a:lnTo>
                  <a:pt x="320" y="448849"/>
                </a:lnTo>
                <a:lnTo>
                  <a:pt x="4204" y="452170"/>
                </a:lnTo>
                <a:lnTo>
                  <a:pt x="5688" y="452722"/>
                </a:lnTo>
                <a:lnTo>
                  <a:pt x="8693" y="452722"/>
                </a:lnTo>
                <a:lnTo>
                  <a:pt x="10123" y="452170"/>
                </a:lnTo>
                <a:lnTo>
                  <a:pt x="66521" y="405037"/>
                </a:lnTo>
                <a:lnTo>
                  <a:pt x="48886" y="405037"/>
                </a:lnTo>
                <a:lnTo>
                  <a:pt x="291699" y="121508"/>
                </a:lnTo>
                <a:lnTo>
                  <a:pt x="306593" y="121508"/>
                </a:lnTo>
                <a:lnTo>
                  <a:pt x="304756" y="119534"/>
                </a:lnTo>
                <a:lnTo>
                  <a:pt x="301870" y="116227"/>
                </a:lnTo>
                <a:lnTo>
                  <a:pt x="299190" y="112854"/>
                </a:lnTo>
                <a:lnTo>
                  <a:pt x="307299" y="103379"/>
                </a:lnTo>
                <a:lnTo>
                  <a:pt x="292349" y="103379"/>
                </a:lnTo>
                <a:lnTo>
                  <a:pt x="287294" y="94599"/>
                </a:lnTo>
                <a:lnTo>
                  <a:pt x="283592" y="85224"/>
                </a:lnTo>
                <a:lnTo>
                  <a:pt x="281291" y="75410"/>
                </a:lnTo>
                <a:lnTo>
                  <a:pt x="280440" y="65312"/>
                </a:lnTo>
                <a:lnTo>
                  <a:pt x="288667" y="38694"/>
                </a:lnTo>
                <a:lnTo>
                  <a:pt x="306933" y="22380"/>
                </a:lnTo>
                <a:lnTo>
                  <a:pt x="325617" y="14125"/>
                </a:lnTo>
                <a:lnTo>
                  <a:pt x="335099" y="11684"/>
                </a:lnTo>
                <a:lnTo>
                  <a:pt x="338174" y="11118"/>
                </a:lnTo>
                <a:lnTo>
                  <a:pt x="340227" y="8197"/>
                </a:lnTo>
                <a:lnTo>
                  <a:pt x="339139" y="2025"/>
                </a:lnTo>
                <a:lnTo>
                  <a:pt x="336210" y="0"/>
                </a:lnTo>
                <a:close/>
              </a:path>
              <a:path w="387350" h="452755">
                <a:moveTo>
                  <a:pt x="49400" y="404607"/>
                </a:moveTo>
                <a:lnTo>
                  <a:pt x="49254" y="404607"/>
                </a:lnTo>
                <a:lnTo>
                  <a:pt x="48886" y="405037"/>
                </a:lnTo>
                <a:lnTo>
                  <a:pt x="49400" y="404607"/>
                </a:lnTo>
                <a:close/>
              </a:path>
              <a:path w="387350" h="452755">
                <a:moveTo>
                  <a:pt x="361365" y="90061"/>
                </a:moveTo>
                <a:lnTo>
                  <a:pt x="331662" y="90061"/>
                </a:lnTo>
                <a:lnTo>
                  <a:pt x="338616" y="90856"/>
                </a:lnTo>
                <a:lnTo>
                  <a:pt x="345226" y="92963"/>
                </a:lnTo>
                <a:lnTo>
                  <a:pt x="351306" y="96305"/>
                </a:lnTo>
                <a:lnTo>
                  <a:pt x="356674" y="100802"/>
                </a:lnTo>
                <a:lnTo>
                  <a:pt x="364233" y="111603"/>
                </a:lnTo>
                <a:lnTo>
                  <a:pt x="367349" y="123557"/>
                </a:lnTo>
                <a:lnTo>
                  <a:pt x="366047" y="134276"/>
                </a:lnTo>
                <a:lnTo>
                  <a:pt x="365929" y="135247"/>
                </a:lnTo>
                <a:lnTo>
                  <a:pt x="359876" y="145258"/>
                </a:lnTo>
                <a:lnTo>
                  <a:pt x="48886" y="405037"/>
                </a:lnTo>
                <a:lnTo>
                  <a:pt x="66521" y="405037"/>
                </a:lnTo>
                <a:lnTo>
                  <a:pt x="343622" y="173526"/>
                </a:lnTo>
                <a:lnTo>
                  <a:pt x="358589" y="173526"/>
                </a:lnTo>
                <a:lnTo>
                  <a:pt x="352314" y="166270"/>
                </a:lnTo>
                <a:lnTo>
                  <a:pt x="367500" y="153578"/>
                </a:lnTo>
                <a:lnTo>
                  <a:pt x="376265" y="139807"/>
                </a:lnTo>
                <a:lnTo>
                  <a:pt x="378521" y="124613"/>
                </a:lnTo>
                <a:lnTo>
                  <a:pt x="378591" y="123557"/>
                </a:lnTo>
                <a:lnTo>
                  <a:pt x="374736" y="107458"/>
                </a:lnTo>
                <a:lnTo>
                  <a:pt x="364749" y="92963"/>
                </a:lnTo>
                <a:lnTo>
                  <a:pt x="364632" y="92793"/>
                </a:lnTo>
                <a:lnTo>
                  <a:pt x="361365" y="90061"/>
                </a:lnTo>
                <a:close/>
              </a:path>
              <a:path w="387350" h="452755">
                <a:moveTo>
                  <a:pt x="358589" y="173526"/>
                </a:moveTo>
                <a:lnTo>
                  <a:pt x="343622" y="173526"/>
                </a:lnTo>
                <a:lnTo>
                  <a:pt x="356702" y="188513"/>
                </a:lnTo>
                <a:lnTo>
                  <a:pt x="367349" y="205074"/>
                </a:lnTo>
                <a:lnTo>
                  <a:pt x="374114" y="223690"/>
                </a:lnTo>
                <a:lnTo>
                  <a:pt x="375551" y="244841"/>
                </a:lnTo>
                <a:lnTo>
                  <a:pt x="364179" y="278318"/>
                </a:lnTo>
                <a:lnTo>
                  <a:pt x="339927" y="298541"/>
                </a:lnTo>
                <a:lnTo>
                  <a:pt x="308247" y="308489"/>
                </a:lnTo>
                <a:lnTo>
                  <a:pt x="274592" y="311143"/>
                </a:lnTo>
                <a:lnTo>
                  <a:pt x="271470" y="311143"/>
                </a:lnTo>
                <a:lnTo>
                  <a:pt x="268942" y="313673"/>
                </a:lnTo>
                <a:lnTo>
                  <a:pt x="268942" y="319915"/>
                </a:lnTo>
                <a:lnTo>
                  <a:pt x="271470" y="322450"/>
                </a:lnTo>
                <a:lnTo>
                  <a:pt x="274592" y="322450"/>
                </a:lnTo>
                <a:lnTo>
                  <a:pt x="320553" y="317416"/>
                </a:lnTo>
                <a:lnTo>
                  <a:pt x="355038" y="302631"/>
                </a:lnTo>
                <a:lnTo>
                  <a:pt x="377357" y="278566"/>
                </a:lnTo>
                <a:lnTo>
                  <a:pt x="386819" y="245693"/>
                </a:lnTo>
                <a:lnTo>
                  <a:pt x="385454" y="223690"/>
                </a:lnTo>
                <a:lnTo>
                  <a:pt x="385337" y="221810"/>
                </a:lnTo>
                <a:lnTo>
                  <a:pt x="378049" y="201010"/>
                </a:lnTo>
                <a:lnTo>
                  <a:pt x="366520" y="182697"/>
                </a:lnTo>
                <a:lnTo>
                  <a:pt x="358589" y="173526"/>
                </a:lnTo>
                <a:close/>
              </a:path>
              <a:path w="387350" h="452755">
                <a:moveTo>
                  <a:pt x="306593" y="121508"/>
                </a:moveTo>
                <a:lnTo>
                  <a:pt x="291699" y="121508"/>
                </a:lnTo>
                <a:lnTo>
                  <a:pt x="294237" y="124613"/>
                </a:lnTo>
                <a:lnTo>
                  <a:pt x="296893" y="127652"/>
                </a:lnTo>
                <a:lnTo>
                  <a:pt x="299671" y="130634"/>
                </a:lnTo>
                <a:lnTo>
                  <a:pt x="295108" y="135630"/>
                </a:lnTo>
                <a:lnTo>
                  <a:pt x="290849" y="141027"/>
                </a:lnTo>
                <a:lnTo>
                  <a:pt x="287109" y="146514"/>
                </a:lnTo>
                <a:lnTo>
                  <a:pt x="283704" y="152363"/>
                </a:lnTo>
                <a:lnTo>
                  <a:pt x="277658" y="164461"/>
                </a:lnTo>
                <a:lnTo>
                  <a:pt x="280064" y="170680"/>
                </a:lnTo>
                <a:lnTo>
                  <a:pt x="283138" y="173766"/>
                </a:lnTo>
                <a:lnTo>
                  <a:pt x="285370" y="175933"/>
                </a:lnTo>
                <a:lnTo>
                  <a:pt x="288393" y="177083"/>
                </a:lnTo>
                <a:lnTo>
                  <a:pt x="296087" y="176739"/>
                </a:lnTo>
                <a:lnTo>
                  <a:pt x="300565" y="175467"/>
                </a:lnTo>
                <a:lnTo>
                  <a:pt x="304577" y="173234"/>
                </a:lnTo>
                <a:lnTo>
                  <a:pt x="311117" y="169389"/>
                </a:lnTo>
                <a:lnTo>
                  <a:pt x="316464" y="165663"/>
                </a:lnTo>
                <a:lnTo>
                  <a:pt x="291237" y="165663"/>
                </a:lnTo>
                <a:lnTo>
                  <a:pt x="291838" y="162308"/>
                </a:lnTo>
                <a:lnTo>
                  <a:pt x="291873" y="162112"/>
                </a:lnTo>
                <a:lnTo>
                  <a:pt x="294548" y="156124"/>
                </a:lnTo>
                <a:lnTo>
                  <a:pt x="299638" y="148178"/>
                </a:lnTo>
                <a:lnTo>
                  <a:pt x="307520" y="138752"/>
                </a:lnTo>
                <a:lnTo>
                  <a:pt x="323794" y="138752"/>
                </a:lnTo>
                <a:lnTo>
                  <a:pt x="319071" y="134276"/>
                </a:lnTo>
                <a:lnTo>
                  <a:pt x="315662" y="130898"/>
                </a:lnTo>
                <a:lnTo>
                  <a:pt x="315980" y="130634"/>
                </a:lnTo>
                <a:lnTo>
                  <a:pt x="323949" y="124444"/>
                </a:lnTo>
                <a:lnTo>
                  <a:pt x="326689" y="122804"/>
                </a:lnTo>
                <a:lnTo>
                  <a:pt x="307798" y="122804"/>
                </a:lnTo>
                <a:lnTo>
                  <a:pt x="306593" y="121508"/>
                </a:lnTo>
                <a:close/>
              </a:path>
              <a:path w="387350" h="452755">
                <a:moveTo>
                  <a:pt x="323794" y="138752"/>
                </a:moveTo>
                <a:lnTo>
                  <a:pt x="307520" y="138752"/>
                </a:lnTo>
                <a:lnTo>
                  <a:pt x="311198" y="142384"/>
                </a:lnTo>
                <a:lnTo>
                  <a:pt x="318360" y="149173"/>
                </a:lnTo>
                <a:lnTo>
                  <a:pt x="308873" y="157155"/>
                </a:lnTo>
                <a:lnTo>
                  <a:pt x="300864" y="162308"/>
                </a:lnTo>
                <a:lnTo>
                  <a:pt x="294731" y="165058"/>
                </a:lnTo>
                <a:lnTo>
                  <a:pt x="294594" y="165058"/>
                </a:lnTo>
                <a:lnTo>
                  <a:pt x="291237" y="165663"/>
                </a:lnTo>
                <a:lnTo>
                  <a:pt x="328681" y="155020"/>
                </a:lnTo>
                <a:lnTo>
                  <a:pt x="329844" y="153757"/>
                </a:lnTo>
                <a:lnTo>
                  <a:pt x="330447" y="153131"/>
                </a:lnTo>
                <a:lnTo>
                  <a:pt x="330743" y="152905"/>
                </a:lnTo>
                <a:lnTo>
                  <a:pt x="330828" y="152721"/>
                </a:lnTo>
                <a:lnTo>
                  <a:pt x="335418" y="147706"/>
                </a:lnTo>
                <a:lnTo>
                  <a:pt x="339636" y="142384"/>
                </a:lnTo>
                <a:lnTo>
                  <a:pt x="340562" y="141027"/>
                </a:lnTo>
                <a:lnTo>
                  <a:pt x="326195" y="141027"/>
                </a:lnTo>
                <a:lnTo>
                  <a:pt x="323794" y="138752"/>
                </a:lnTo>
                <a:close/>
              </a:path>
              <a:path w="387350" h="452755">
                <a:moveTo>
                  <a:pt x="352462" y="117579"/>
                </a:moveTo>
                <a:lnTo>
                  <a:pt x="339304" y="117579"/>
                </a:lnTo>
                <a:lnTo>
                  <a:pt x="339223" y="118096"/>
                </a:lnTo>
                <a:lnTo>
                  <a:pt x="339112" y="118799"/>
                </a:lnTo>
                <a:lnTo>
                  <a:pt x="338997" y="119534"/>
                </a:lnTo>
                <a:lnTo>
                  <a:pt x="326195" y="141027"/>
                </a:lnTo>
                <a:lnTo>
                  <a:pt x="340562" y="141027"/>
                </a:lnTo>
                <a:lnTo>
                  <a:pt x="343465" y="136774"/>
                </a:lnTo>
                <a:lnTo>
                  <a:pt x="346890" y="130898"/>
                </a:lnTo>
                <a:lnTo>
                  <a:pt x="352936" y="118799"/>
                </a:lnTo>
                <a:lnTo>
                  <a:pt x="352662" y="118096"/>
                </a:lnTo>
                <a:lnTo>
                  <a:pt x="352551" y="117810"/>
                </a:lnTo>
                <a:lnTo>
                  <a:pt x="352462" y="117579"/>
                </a:lnTo>
                <a:close/>
              </a:path>
              <a:path w="387350" h="452755">
                <a:moveTo>
                  <a:pt x="338146" y="104001"/>
                </a:moveTo>
                <a:lnTo>
                  <a:pt x="326058" y="110060"/>
                </a:lnTo>
                <a:lnTo>
                  <a:pt x="319466" y="113528"/>
                </a:lnTo>
                <a:lnTo>
                  <a:pt x="313331" y="117810"/>
                </a:lnTo>
                <a:lnTo>
                  <a:pt x="307798" y="122804"/>
                </a:lnTo>
                <a:lnTo>
                  <a:pt x="326689" y="122804"/>
                </a:lnTo>
                <a:lnTo>
                  <a:pt x="330905" y="120282"/>
                </a:lnTo>
                <a:lnTo>
                  <a:pt x="336148" y="118096"/>
                </a:lnTo>
                <a:lnTo>
                  <a:pt x="339304" y="117579"/>
                </a:lnTo>
                <a:lnTo>
                  <a:pt x="352462" y="117579"/>
                </a:lnTo>
                <a:lnTo>
                  <a:pt x="350626" y="112854"/>
                </a:lnTo>
                <a:lnTo>
                  <a:pt x="350520" y="112581"/>
                </a:lnTo>
                <a:lnTo>
                  <a:pt x="344385" y="106409"/>
                </a:lnTo>
                <a:lnTo>
                  <a:pt x="338146" y="104001"/>
                </a:lnTo>
                <a:close/>
              </a:path>
              <a:path w="387350" h="452755">
                <a:moveTo>
                  <a:pt x="331615" y="78716"/>
                </a:moveTo>
                <a:lnTo>
                  <a:pt x="292349" y="103379"/>
                </a:lnTo>
                <a:lnTo>
                  <a:pt x="307299" y="103379"/>
                </a:lnTo>
                <a:lnTo>
                  <a:pt x="312186" y="97669"/>
                </a:lnTo>
                <a:lnTo>
                  <a:pt x="317323" y="92793"/>
                </a:lnTo>
                <a:lnTo>
                  <a:pt x="317160" y="92793"/>
                </a:lnTo>
                <a:lnTo>
                  <a:pt x="324147" y="90061"/>
                </a:lnTo>
                <a:lnTo>
                  <a:pt x="361365" y="90061"/>
                </a:lnTo>
                <a:lnTo>
                  <a:pt x="357547" y="86866"/>
                </a:lnTo>
                <a:lnTo>
                  <a:pt x="349520" y="82475"/>
                </a:lnTo>
                <a:lnTo>
                  <a:pt x="340795" y="79724"/>
                </a:lnTo>
                <a:lnTo>
                  <a:pt x="331615" y="787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6025" y="202692"/>
            <a:ext cx="5303520" cy="2114550"/>
          </a:xfrm>
          <a:custGeom>
            <a:avLst/>
            <a:gdLst/>
            <a:ahLst/>
            <a:cxnLst/>
            <a:rect l="l" t="t" r="r" b="b"/>
            <a:pathLst>
              <a:path w="5303520" h="2114550">
                <a:moveTo>
                  <a:pt x="0" y="2114549"/>
                </a:moveTo>
                <a:lnTo>
                  <a:pt x="5303520" y="2114549"/>
                </a:lnTo>
                <a:lnTo>
                  <a:pt x="5303520" y="0"/>
                </a:lnTo>
                <a:lnTo>
                  <a:pt x="0" y="0"/>
                </a:lnTo>
                <a:lnTo>
                  <a:pt x="0" y="2114549"/>
                </a:lnTo>
                <a:close/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388353" y="331673"/>
            <a:ext cx="2728595" cy="1101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286385" indent="-286385">
              <a:lnSpc>
                <a:spcPct val="100000"/>
              </a:lnSpc>
              <a:spcBef>
                <a:spcPts val="1265"/>
              </a:spcBef>
              <a:buFont typeface="Wingdings"/>
              <a:buChar char=""/>
              <a:tabLst>
                <a:tab pos="286385" algn="l"/>
              </a:tabLst>
            </a:pPr>
            <a:r>
              <a:rPr sz="1200" spc="30" dirty="0">
                <a:latin typeface="Calibri"/>
                <a:cs typeface="Calibri"/>
              </a:rPr>
              <a:t>Gynecological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65" dirty="0">
                <a:latin typeface="Calibri"/>
                <a:cs typeface="Calibri"/>
              </a:rPr>
              <a:t>Cancer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Detection</a:t>
            </a:r>
            <a:endParaRPr sz="1200">
              <a:latin typeface="Calibri"/>
              <a:cs typeface="Calibri"/>
            </a:endParaRPr>
          </a:p>
          <a:p>
            <a:pPr marL="286385" indent="-286385">
              <a:lnSpc>
                <a:spcPct val="100000"/>
              </a:lnSpc>
              <a:buFont typeface="Wingdings"/>
              <a:buChar char=""/>
              <a:tabLst>
                <a:tab pos="286385" algn="l"/>
              </a:tabLst>
            </a:pPr>
            <a:r>
              <a:rPr sz="1200" spc="-10" dirty="0">
                <a:latin typeface="Calibri"/>
                <a:cs typeface="Calibri"/>
              </a:rPr>
              <a:t>Ultrasound/Ultrasonography</a:t>
            </a:r>
            <a:endParaRPr sz="1200">
              <a:latin typeface="Calibri"/>
              <a:cs typeface="Calibri"/>
            </a:endParaRPr>
          </a:p>
          <a:p>
            <a:pPr marL="286385" indent="-286385">
              <a:lnSpc>
                <a:spcPct val="100000"/>
              </a:lnSpc>
              <a:buFont typeface="Wingdings"/>
              <a:buChar char=""/>
              <a:tabLst>
                <a:tab pos="286385" algn="l"/>
              </a:tabLst>
            </a:pPr>
            <a:r>
              <a:rPr sz="1200" spc="10" dirty="0">
                <a:latin typeface="Calibri"/>
                <a:cs typeface="Calibri"/>
              </a:rPr>
              <a:t>Determination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False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Labor</a:t>
            </a:r>
            <a:endParaRPr sz="1200">
              <a:latin typeface="Calibri"/>
              <a:cs typeface="Calibri"/>
            </a:endParaRPr>
          </a:p>
          <a:p>
            <a:pPr marL="286385" indent="-286385">
              <a:lnSpc>
                <a:spcPct val="100000"/>
              </a:lnSpc>
              <a:buFont typeface="Wingdings"/>
              <a:buChar char=""/>
              <a:tabLst>
                <a:tab pos="286385" algn="l"/>
              </a:tabLst>
            </a:pPr>
            <a:r>
              <a:rPr sz="1200" dirty="0">
                <a:latin typeface="Calibri"/>
                <a:cs typeface="Calibri"/>
              </a:rPr>
              <a:t>Intrapartum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Patients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45554" y="1406778"/>
            <a:ext cx="3990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8638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86385" algn="l"/>
              </a:tabLst>
            </a:pPr>
            <a:r>
              <a:rPr sz="1200" spc="10" dirty="0">
                <a:latin typeface="Calibri"/>
                <a:cs typeface="Calibri"/>
              </a:rPr>
              <a:t>Administration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Medications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via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Spinal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Routes</a:t>
            </a:r>
            <a:endParaRPr sz="1200">
              <a:latin typeface="Calibri"/>
              <a:cs typeface="Calibri"/>
            </a:endParaRPr>
          </a:p>
          <a:p>
            <a:pPr marL="286385" indent="-286385">
              <a:lnSpc>
                <a:spcPct val="100000"/>
              </a:lnSpc>
              <a:buFont typeface="Wingdings"/>
              <a:buChar char=""/>
              <a:tabLst>
                <a:tab pos="286385" algn="l"/>
              </a:tabLst>
            </a:pPr>
            <a:r>
              <a:rPr sz="1200" spc="30" dirty="0">
                <a:latin typeface="Calibri"/>
                <a:cs typeface="Calibri"/>
              </a:rPr>
              <a:t>Application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Suprapubic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Pressure and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Fundal </a:t>
            </a:r>
            <a:r>
              <a:rPr sz="1200" spc="-10" dirty="0">
                <a:latin typeface="Calibri"/>
                <a:cs typeface="Calibri"/>
              </a:rPr>
              <a:t>Pressure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88353" y="1772539"/>
            <a:ext cx="3834129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8638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286385" algn="l"/>
              </a:tabLst>
            </a:pPr>
            <a:r>
              <a:rPr sz="1200" spc="20" dirty="0">
                <a:latin typeface="Calibri"/>
                <a:cs typeface="Calibri"/>
              </a:rPr>
              <a:t>Hormone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Replacement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Therapy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(Testosterone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Pellets)</a:t>
            </a:r>
            <a:endParaRPr sz="1200">
              <a:latin typeface="Calibri"/>
              <a:cs typeface="Calibri"/>
            </a:endParaRPr>
          </a:p>
          <a:p>
            <a:pPr marL="286385" indent="-286385">
              <a:lnSpc>
                <a:spcPct val="100000"/>
              </a:lnSpc>
              <a:buFont typeface="Wingdings"/>
              <a:buChar char=""/>
              <a:tabLst>
                <a:tab pos="286385" algn="l"/>
              </a:tabLst>
            </a:pPr>
            <a:r>
              <a:rPr sz="1200" dirty="0">
                <a:latin typeface="Calibri"/>
                <a:cs typeface="Calibri"/>
              </a:rPr>
              <a:t>Infant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Male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Circumcision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00075" y="191388"/>
            <a:ext cx="5303520" cy="2114550"/>
          </a:xfrm>
          <a:custGeom>
            <a:avLst/>
            <a:gdLst/>
            <a:ahLst/>
            <a:cxnLst/>
            <a:rect l="l" t="t" r="r" b="b"/>
            <a:pathLst>
              <a:path w="5303520" h="2114550">
                <a:moveTo>
                  <a:pt x="5303520" y="0"/>
                </a:moveTo>
                <a:lnTo>
                  <a:pt x="0" y="0"/>
                </a:lnTo>
                <a:lnTo>
                  <a:pt x="0" y="2114550"/>
                </a:lnTo>
                <a:lnTo>
                  <a:pt x="5303520" y="2114550"/>
                </a:lnTo>
                <a:lnTo>
                  <a:pt x="53035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00075" y="191388"/>
            <a:ext cx="5303520" cy="21145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39"/>
              </a:spcBef>
            </a:pP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AOS</a:t>
            </a:r>
            <a:r>
              <a:rPr sz="16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#10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Roles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of</a:t>
            </a:r>
            <a:r>
              <a:rPr sz="16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Nurses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in</a:t>
            </a:r>
            <a:r>
              <a:rPr sz="1600" b="1" u="sng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Women’s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Health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b="1" u="sng" spc="1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Across</a:t>
            </a:r>
            <a:r>
              <a:rPr sz="16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the</a:t>
            </a:r>
            <a:r>
              <a:rPr sz="16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Lifespan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92455" y="2491739"/>
            <a:ext cx="5303520" cy="2194560"/>
          </a:xfrm>
          <a:custGeom>
            <a:avLst/>
            <a:gdLst/>
            <a:ahLst/>
            <a:cxnLst/>
            <a:rect l="l" t="t" r="r" b="b"/>
            <a:pathLst>
              <a:path w="5303520" h="2194560">
                <a:moveTo>
                  <a:pt x="5303520" y="0"/>
                </a:moveTo>
                <a:lnTo>
                  <a:pt x="0" y="0"/>
                </a:lnTo>
                <a:lnTo>
                  <a:pt x="0" y="2194560"/>
                </a:lnTo>
                <a:lnTo>
                  <a:pt x="5303520" y="2194560"/>
                </a:lnTo>
                <a:lnTo>
                  <a:pt x="53035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92455" y="2491739"/>
            <a:ext cx="5303520" cy="219456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AOS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#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11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Role</a:t>
            </a:r>
            <a:r>
              <a:rPr sz="16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6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1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Nurses</a:t>
            </a:r>
            <a:r>
              <a:rPr sz="16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in</a:t>
            </a:r>
            <a:r>
              <a:rPr sz="16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the</a:t>
            </a:r>
            <a:r>
              <a:rPr sz="16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Performance</a:t>
            </a:r>
            <a:r>
              <a:rPr sz="1600" b="1" u="sng" spc="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Gastrointestinal</a:t>
            </a:r>
            <a:r>
              <a:rPr sz="16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and</a:t>
            </a:r>
            <a:r>
              <a:rPr sz="16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Genitourinary</a:t>
            </a:r>
            <a:r>
              <a:rPr sz="16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Procedures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96025" y="2491739"/>
            <a:ext cx="5303520" cy="219456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908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715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265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10" dirty="0">
                <a:latin typeface="Calibri"/>
                <a:cs typeface="Calibri"/>
              </a:rPr>
              <a:t>Bowel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and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Bladder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Program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Care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55" dirty="0">
                <a:latin typeface="Calibri"/>
                <a:cs typeface="Calibri"/>
              </a:rPr>
              <a:t>Endoscopic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Procedures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10" dirty="0">
                <a:latin typeface="Calibri"/>
                <a:cs typeface="Calibri"/>
              </a:rPr>
              <a:t>Gastric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Band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Adjustments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Magnetic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65" dirty="0">
                <a:latin typeface="Calibri"/>
                <a:cs typeface="Calibri"/>
              </a:rPr>
              <a:t>Nasal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Tube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Retaining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Device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30" dirty="0">
                <a:latin typeface="Calibri"/>
                <a:cs typeface="Calibri"/>
              </a:rPr>
              <a:t>Nasogastric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Intubation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-10" dirty="0">
                <a:latin typeface="Calibri"/>
                <a:cs typeface="Calibri"/>
              </a:rPr>
              <a:t>Paracentesis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20" dirty="0">
                <a:latin typeface="Calibri"/>
                <a:cs typeface="Calibri"/>
              </a:rPr>
              <a:t>Percutaneous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Endoscopic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Gastrostomy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Tube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Hemorrhoid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Banding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Flexible</a:t>
            </a:r>
            <a:r>
              <a:rPr sz="1200" spc="310" dirty="0">
                <a:latin typeface="Calibri"/>
                <a:cs typeface="Calibri"/>
              </a:rPr>
              <a:t>  </a:t>
            </a:r>
            <a:r>
              <a:rPr sz="1200" spc="-10" dirty="0">
                <a:latin typeface="Calibri"/>
                <a:cs typeface="Calibri"/>
              </a:rPr>
              <a:t>Nasopharyngoscopy/Nasolaryngoscopy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74154" y="309646"/>
            <a:ext cx="203200" cy="509270"/>
            <a:chOff x="774154" y="309646"/>
            <a:chExt cx="203200" cy="509270"/>
          </a:xfrm>
        </p:grpSpPr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4154" y="309646"/>
              <a:ext cx="202621" cy="300434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788903" y="467945"/>
              <a:ext cx="173355" cy="350520"/>
            </a:xfrm>
            <a:custGeom>
              <a:avLst/>
              <a:gdLst/>
              <a:ahLst/>
              <a:cxnLst/>
              <a:rect l="l" t="t" r="r" b="b"/>
              <a:pathLst>
                <a:path w="173355" h="350519">
                  <a:moveTo>
                    <a:pt x="47002" y="197874"/>
                  </a:moveTo>
                  <a:lnTo>
                    <a:pt x="35701" y="197874"/>
                  </a:lnTo>
                  <a:lnTo>
                    <a:pt x="35701" y="350520"/>
                  </a:lnTo>
                  <a:lnTo>
                    <a:pt x="137409" y="350520"/>
                  </a:lnTo>
                  <a:lnTo>
                    <a:pt x="137409" y="339213"/>
                  </a:lnTo>
                  <a:lnTo>
                    <a:pt x="47002" y="339213"/>
                  </a:lnTo>
                  <a:lnTo>
                    <a:pt x="47002" y="197874"/>
                  </a:lnTo>
                  <a:close/>
                </a:path>
                <a:path w="173355" h="350519">
                  <a:moveTo>
                    <a:pt x="92205" y="197874"/>
                  </a:moveTo>
                  <a:lnTo>
                    <a:pt x="80904" y="197874"/>
                  </a:lnTo>
                  <a:lnTo>
                    <a:pt x="80904" y="339213"/>
                  </a:lnTo>
                  <a:lnTo>
                    <a:pt x="92205" y="339213"/>
                  </a:lnTo>
                  <a:lnTo>
                    <a:pt x="92205" y="197874"/>
                  </a:lnTo>
                  <a:close/>
                </a:path>
                <a:path w="173355" h="350519">
                  <a:moveTo>
                    <a:pt x="137409" y="197874"/>
                  </a:moveTo>
                  <a:lnTo>
                    <a:pt x="126108" y="197874"/>
                  </a:lnTo>
                  <a:lnTo>
                    <a:pt x="126108" y="339213"/>
                  </a:lnTo>
                  <a:lnTo>
                    <a:pt x="137409" y="339213"/>
                  </a:lnTo>
                  <a:lnTo>
                    <a:pt x="137409" y="197874"/>
                  </a:lnTo>
                  <a:close/>
                </a:path>
                <a:path w="173355" h="350519">
                  <a:moveTo>
                    <a:pt x="50119" y="0"/>
                  </a:moveTo>
                  <a:lnTo>
                    <a:pt x="43880" y="0"/>
                  </a:lnTo>
                  <a:lnTo>
                    <a:pt x="41351" y="2529"/>
                  </a:lnTo>
                  <a:lnTo>
                    <a:pt x="41351" y="50109"/>
                  </a:lnTo>
                  <a:lnTo>
                    <a:pt x="0" y="197874"/>
                  </a:lnTo>
                  <a:lnTo>
                    <a:pt x="173129" y="197874"/>
                  </a:lnTo>
                  <a:lnTo>
                    <a:pt x="169938" y="186567"/>
                  </a:lnTo>
                  <a:lnTo>
                    <a:pt x="14898" y="186567"/>
                  </a:lnTo>
                  <a:lnTo>
                    <a:pt x="52316" y="52851"/>
                  </a:lnTo>
                  <a:lnTo>
                    <a:pt x="52440" y="52408"/>
                  </a:lnTo>
                  <a:lnTo>
                    <a:pt x="52652" y="5653"/>
                  </a:lnTo>
                  <a:lnTo>
                    <a:pt x="52652" y="2529"/>
                  </a:lnTo>
                  <a:lnTo>
                    <a:pt x="50119" y="0"/>
                  </a:lnTo>
                  <a:close/>
                </a:path>
                <a:path w="173355" h="350519">
                  <a:moveTo>
                    <a:pt x="129225" y="0"/>
                  </a:moveTo>
                  <a:lnTo>
                    <a:pt x="122986" y="0"/>
                  </a:lnTo>
                  <a:lnTo>
                    <a:pt x="120458" y="2530"/>
                  </a:lnTo>
                  <a:lnTo>
                    <a:pt x="120462" y="52851"/>
                  </a:lnTo>
                  <a:lnTo>
                    <a:pt x="158193" y="186567"/>
                  </a:lnTo>
                  <a:lnTo>
                    <a:pt x="169938" y="186567"/>
                  </a:lnTo>
                  <a:lnTo>
                    <a:pt x="131711" y="51127"/>
                  </a:lnTo>
                  <a:lnTo>
                    <a:pt x="131758" y="2530"/>
                  </a:lnTo>
                  <a:lnTo>
                    <a:pt x="129225" y="0"/>
                  </a:lnTo>
                  <a:close/>
                </a:path>
              </a:pathLst>
            </a:custGeom>
            <a:solidFill>
              <a:srgbClr val="E8E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746763" y="2618719"/>
            <a:ext cx="508634" cy="401320"/>
            <a:chOff x="746763" y="2618719"/>
            <a:chExt cx="508634" cy="401320"/>
          </a:xfrm>
        </p:grpSpPr>
        <p:sp>
          <p:nvSpPr>
            <p:cNvPr id="15" name="object 15"/>
            <p:cNvSpPr/>
            <p:nvPr/>
          </p:nvSpPr>
          <p:spPr>
            <a:xfrm>
              <a:off x="746760" y="2798914"/>
              <a:ext cx="508634" cy="220979"/>
            </a:xfrm>
            <a:custGeom>
              <a:avLst/>
              <a:gdLst/>
              <a:ahLst/>
              <a:cxnLst/>
              <a:rect l="l" t="t" r="r" b="b"/>
              <a:pathLst>
                <a:path w="508634" h="220980">
                  <a:moveTo>
                    <a:pt x="355968" y="74168"/>
                  </a:moveTo>
                  <a:lnTo>
                    <a:pt x="353745" y="63169"/>
                  </a:lnTo>
                  <a:lnTo>
                    <a:pt x="347700" y="54190"/>
                  </a:lnTo>
                  <a:lnTo>
                    <a:pt x="338721" y="48133"/>
                  </a:lnTo>
                  <a:lnTo>
                    <a:pt x="327723" y="45910"/>
                  </a:lnTo>
                  <a:lnTo>
                    <a:pt x="192112" y="45910"/>
                  </a:lnTo>
                  <a:lnTo>
                    <a:pt x="1244" y="131699"/>
                  </a:lnTo>
                  <a:lnTo>
                    <a:pt x="0" y="138963"/>
                  </a:lnTo>
                  <a:lnTo>
                    <a:pt x="2527" y="141490"/>
                  </a:lnTo>
                  <a:lnTo>
                    <a:pt x="5638" y="141503"/>
                  </a:lnTo>
                  <a:lnTo>
                    <a:pt x="6489" y="141503"/>
                  </a:lnTo>
                  <a:lnTo>
                    <a:pt x="168376" y="63817"/>
                  </a:lnTo>
                  <a:lnTo>
                    <a:pt x="175564" y="59563"/>
                  </a:lnTo>
                  <a:lnTo>
                    <a:pt x="183756" y="57289"/>
                  </a:lnTo>
                  <a:lnTo>
                    <a:pt x="337083" y="57213"/>
                  </a:lnTo>
                  <a:lnTo>
                    <a:pt x="344665" y="64808"/>
                  </a:lnTo>
                  <a:lnTo>
                    <a:pt x="344665" y="83540"/>
                  </a:lnTo>
                  <a:lnTo>
                    <a:pt x="337083" y="91135"/>
                  </a:lnTo>
                  <a:lnTo>
                    <a:pt x="222885" y="91135"/>
                  </a:lnTo>
                  <a:lnTo>
                    <a:pt x="220357" y="93675"/>
                  </a:lnTo>
                  <a:lnTo>
                    <a:pt x="220357" y="99910"/>
                  </a:lnTo>
                  <a:lnTo>
                    <a:pt x="222885" y="102438"/>
                  </a:lnTo>
                  <a:lnTo>
                    <a:pt x="327723" y="102438"/>
                  </a:lnTo>
                  <a:lnTo>
                    <a:pt x="338721" y="100215"/>
                  </a:lnTo>
                  <a:lnTo>
                    <a:pt x="347700" y="94157"/>
                  </a:lnTo>
                  <a:lnTo>
                    <a:pt x="353745" y="85178"/>
                  </a:lnTo>
                  <a:lnTo>
                    <a:pt x="355968" y="74168"/>
                  </a:lnTo>
                  <a:close/>
                </a:path>
                <a:path w="508634" h="220980">
                  <a:moveTo>
                    <a:pt x="508533" y="28371"/>
                  </a:moveTo>
                  <a:lnTo>
                    <a:pt x="480275" y="101"/>
                  </a:lnTo>
                  <a:lnTo>
                    <a:pt x="475094" y="0"/>
                  </a:lnTo>
                  <a:lnTo>
                    <a:pt x="469963" y="1447"/>
                  </a:lnTo>
                  <a:lnTo>
                    <a:pt x="366407" y="61226"/>
                  </a:lnTo>
                  <a:lnTo>
                    <a:pt x="365506" y="64554"/>
                  </a:lnTo>
                  <a:lnTo>
                    <a:pt x="368439" y="69951"/>
                  </a:lnTo>
                  <a:lnTo>
                    <a:pt x="371881" y="70967"/>
                  </a:lnTo>
                  <a:lnTo>
                    <a:pt x="474154" y="12179"/>
                  </a:lnTo>
                  <a:lnTo>
                    <a:pt x="477177" y="11328"/>
                  </a:lnTo>
                  <a:lnTo>
                    <a:pt x="489648" y="11417"/>
                  </a:lnTo>
                  <a:lnTo>
                    <a:pt x="497230" y="19011"/>
                  </a:lnTo>
                  <a:lnTo>
                    <a:pt x="497001" y="33388"/>
                  </a:lnTo>
                  <a:lnTo>
                    <a:pt x="333336" y="157226"/>
                  </a:lnTo>
                  <a:lnTo>
                    <a:pt x="220357" y="158457"/>
                  </a:lnTo>
                  <a:lnTo>
                    <a:pt x="179070" y="161759"/>
                  </a:lnTo>
                  <a:lnTo>
                    <a:pt x="141960" y="171653"/>
                  </a:lnTo>
                  <a:lnTo>
                    <a:pt x="109143" y="188074"/>
                  </a:lnTo>
                  <a:lnTo>
                    <a:pt x="80759" y="210997"/>
                  </a:lnTo>
                  <a:lnTo>
                    <a:pt x="79095" y="213499"/>
                  </a:lnTo>
                  <a:lnTo>
                    <a:pt x="79095" y="218122"/>
                  </a:lnTo>
                  <a:lnTo>
                    <a:pt x="81622" y="220649"/>
                  </a:lnTo>
                  <a:lnTo>
                    <a:pt x="84747" y="220649"/>
                  </a:lnTo>
                  <a:lnTo>
                    <a:pt x="86245" y="220649"/>
                  </a:lnTo>
                  <a:lnTo>
                    <a:pt x="146278" y="182130"/>
                  </a:lnTo>
                  <a:lnTo>
                    <a:pt x="220357" y="169760"/>
                  </a:lnTo>
                  <a:lnTo>
                    <a:pt x="332117" y="169748"/>
                  </a:lnTo>
                  <a:lnTo>
                    <a:pt x="338048" y="167779"/>
                  </a:lnTo>
                  <a:lnTo>
                    <a:pt x="498309" y="50469"/>
                  </a:lnTo>
                  <a:lnTo>
                    <a:pt x="504901" y="44284"/>
                  </a:lnTo>
                  <a:lnTo>
                    <a:pt x="508342" y="36537"/>
                  </a:lnTo>
                  <a:lnTo>
                    <a:pt x="508533" y="28371"/>
                  </a:lnTo>
                  <a:close/>
                </a:path>
              </a:pathLst>
            </a:custGeom>
            <a:solidFill>
              <a:srgbClr val="E8E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7572" y="2618719"/>
              <a:ext cx="192115" cy="182129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6296025" y="4867097"/>
            <a:ext cx="5303520" cy="161861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69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335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26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-10" dirty="0">
                <a:latin typeface="Calibri"/>
                <a:cs typeface="Calibri"/>
              </a:rPr>
              <a:t>Psychotherapy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45" dirty="0">
                <a:latin typeface="Calibri"/>
                <a:cs typeface="Calibri"/>
              </a:rPr>
              <a:t>Dispensing </a:t>
            </a:r>
            <a:r>
              <a:rPr sz="1200" spc="10" dirty="0">
                <a:latin typeface="Calibri"/>
                <a:cs typeface="Calibri"/>
              </a:rPr>
              <a:t>Medications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to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Inmates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Patient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Safety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45" dirty="0">
                <a:latin typeface="Calibri"/>
                <a:cs typeface="Calibri"/>
              </a:rPr>
              <a:t>Searches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10" dirty="0">
                <a:latin typeface="Calibri"/>
                <a:cs typeface="Calibri"/>
              </a:rPr>
              <a:t>Repetitive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Transcranial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Magnetic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Stimulation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(rTMS)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00075" y="4894960"/>
            <a:ext cx="5303520" cy="1618615"/>
          </a:xfrm>
          <a:custGeom>
            <a:avLst/>
            <a:gdLst/>
            <a:ahLst/>
            <a:cxnLst/>
            <a:rect l="l" t="t" r="r" b="b"/>
            <a:pathLst>
              <a:path w="5303520" h="1618615">
                <a:moveTo>
                  <a:pt x="5303520" y="0"/>
                </a:moveTo>
                <a:lnTo>
                  <a:pt x="0" y="0"/>
                </a:lnTo>
                <a:lnTo>
                  <a:pt x="0" y="1618233"/>
                </a:lnTo>
                <a:lnTo>
                  <a:pt x="5303520" y="1618233"/>
                </a:lnTo>
                <a:lnTo>
                  <a:pt x="53035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00075" y="4894960"/>
            <a:ext cx="5303520" cy="161861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949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35"/>
              </a:spcBef>
            </a:pP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AOS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6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#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13</a:t>
            </a:r>
            <a:endParaRPr sz="1600">
              <a:latin typeface="Calibri"/>
              <a:cs typeface="Calibri"/>
            </a:endParaRPr>
          </a:p>
          <a:p>
            <a:pPr marL="812800" marR="805815" algn="ctr">
              <a:lnSpc>
                <a:spcPct val="100000"/>
              </a:lnSpc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Role</a:t>
            </a:r>
            <a:r>
              <a:rPr sz="16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of</a:t>
            </a:r>
            <a:r>
              <a:rPr sz="16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Nurses</a:t>
            </a:r>
            <a:r>
              <a:rPr sz="16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6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in</a:t>
            </a:r>
            <a:r>
              <a:rPr sz="16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the</a:t>
            </a:r>
            <a:r>
              <a:rPr sz="16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Psychiatric-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Mental</a:t>
            </a:r>
            <a:r>
              <a:rPr sz="1600" b="1" u="none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Health</a:t>
            </a:r>
            <a:r>
              <a:rPr sz="16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6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Nursing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6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Practice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20" name="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91962" y="5013054"/>
            <a:ext cx="418132" cy="287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72225" y="133350"/>
            <a:ext cx="5303520" cy="313182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8509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670"/>
              </a:spcBef>
            </a:pPr>
            <a:r>
              <a:rPr sz="1100" spc="20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Role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of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spc="50" dirty="0">
                <a:latin typeface="Calibri"/>
                <a:cs typeface="Calibri"/>
              </a:rPr>
              <a:t>Nurses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in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the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Performance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of:</a:t>
            </a:r>
            <a:endParaRPr sz="11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720"/>
              </a:spcBef>
              <a:buFont typeface="Wingdings"/>
              <a:buChar char=""/>
              <a:tabLst>
                <a:tab pos="378460" algn="l"/>
              </a:tabLst>
            </a:pPr>
            <a:r>
              <a:rPr sz="1100" spc="20" dirty="0">
                <a:latin typeface="Calibri"/>
                <a:cs typeface="Calibri"/>
              </a:rPr>
              <a:t>Receipt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and Methods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of</a:t>
            </a:r>
            <a:r>
              <a:rPr sz="1100" spc="30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Patient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55" dirty="0">
                <a:latin typeface="Calibri"/>
                <a:cs typeface="Calibri"/>
              </a:rPr>
              <a:t>Care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Orders</a:t>
            </a:r>
            <a:endParaRPr sz="11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100" dirty="0">
                <a:latin typeface="Calibri"/>
                <a:cs typeface="Calibri"/>
              </a:rPr>
              <a:t>Types</a:t>
            </a:r>
            <a:r>
              <a:rPr sz="1100" spc="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8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Patient</a:t>
            </a:r>
            <a:r>
              <a:rPr sz="1100" spc="45" dirty="0">
                <a:latin typeface="Calibri"/>
                <a:cs typeface="Calibri"/>
              </a:rPr>
              <a:t> </a:t>
            </a:r>
            <a:r>
              <a:rPr sz="1100" spc="55" dirty="0">
                <a:latin typeface="Calibri"/>
                <a:cs typeface="Calibri"/>
              </a:rPr>
              <a:t>Care</a:t>
            </a:r>
            <a:r>
              <a:rPr sz="1100" spc="3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Orders</a:t>
            </a:r>
            <a:endParaRPr sz="11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100" spc="20" dirty="0">
                <a:latin typeface="Calibri"/>
                <a:cs typeface="Calibri"/>
              </a:rPr>
              <a:t>Implementation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of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Patient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55" dirty="0">
                <a:latin typeface="Calibri"/>
                <a:cs typeface="Calibri"/>
              </a:rPr>
              <a:t>Care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Orders</a:t>
            </a:r>
            <a:endParaRPr sz="11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AutoNum type="arabicPeriod"/>
              <a:tabLst>
                <a:tab pos="835660" algn="l"/>
              </a:tabLst>
            </a:pPr>
            <a:r>
              <a:rPr sz="1100" spc="10" dirty="0">
                <a:latin typeface="Calibri"/>
                <a:cs typeface="Calibri"/>
              </a:rPr>
              <a:t>Verbal</a:t>
            </a:r>
            <a:r>
              <a:rPr sz="1100" spc="60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and</a:t>
            </a:r>
            <a:r>
              <a:rPr sz="1100" spc="85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Telephone</a:t>
            </a:r>
            <a:r>
              <a:rPr sz="1100" spc="6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Orders</a:t>
            </a:r>
            <a:endParaRPr sz="11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AutoNum type="arabicPeriod"/>
              <a:tabLst>
                <a:tab pos="835660" algn="l"/>
              </a:tabLst>
            </a:pPr>
            <a:r>
              <a:rPr sz="1100" spc="20" dirty="0">
                <a:latin typeface="Calibri"/>
                <a:cs typeface="Calibri"/>
              </a:rPr>
              <a:t>Orders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Received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by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an</a:t>
            </a:r>
            <a:r>
              <a:rPr sz="1100" spc="30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Intermediary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or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Agent</a:t>
            </a:r>
            <a:endParaRPr sz="1100">
              <a:latin typeface="Calibri"/>
              <a:cs typeface="Calibri"/>
            </a:endParaRPr>
          </a:p>
          <a:p>
            <a:pPr marL="1292860" lvl="2" indent="-286385">
              <a:lnSpc>
                <a:spcPct val="100000"/>
              </a:lnSpc>
              <a:buAutoNum type="alphaUcPeriod"/>
              <a:tabLst>
                <a:tab pos="1292860" algn="l"/>
              </a:tabLst>
            </a:pPr>
            <a:r>
              <a:rPr sz="1100" dirty="0">
                <a:latin typeface="Calibri"/>
                <a:cs typeface="Calibri"/>
              </a:rPr>
              <a:t>APRN</a:t>
            </a:r>
            <a:r>
              <a:rPr sz="1100" spc="15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Orders</a:t>
            </a:r>
            <a:endParaRPr sz="1100">
              <a:latin typeface="Calibri"/>
              <a:cs typeface="Calibri"/>
            </a:endParaRPr>
          </a:p>
          <a:p>
            <a:pPr marL="1292860" lvl="2" indent="-286385">
              <a:lnSpc>
                <a:spcPct val="100000"/>
              </a:lnSpc>
              <a:buAutoNum type="alphaUcPeriod"/>
              <a:tabLst>
                <a:tab pos="1292860" algn="l"/>
              </a:tabLst>
            </a:pPr>
            <a:r>
              <a:rPr sz="1100" spc="30" dirty="0">
                <a:latin typeface="Calibri"/>
                <a:cs typeface="Calibri"/>
              </a:rPr>
              <a:t>Physician</a:t>
            </a:r>
            <a:r>
              <a:rPr sz="1100" spc="13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Orders</a:t>
            </a:r>
            <a:endParaRPr sz="1100">
              <a:latin typeface="Calibri"/>
              <a:cs typeface="Calibri"/>
            </a:endParaRPr>
          </a:p>
          <a:p>
            <a:pPr marL="1292860" lvl="2" indent="-286385">
              <a:lnSpc>
                <a:spcPct val="100000"/>
              </a:lnSpc>
              <a:buAutoNum type="alphaUcPeriod"/>
              <a:tabLst>
                <a:tab pos="1292860" algn="l"/>
              </a:tabLst>
            </a:pPr>
            <a:r>
              <a:rPr sz="1100" spc="45" dirty="0">
                <a:latin typeface="Calibri"/>
                <a:cs typeface="Calibri"/>
              </a:rPr>
              <a:t>Pharmacist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Orders</a:t>
            </a:r>
            <a:endParaRPr sz="11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AutoNum type="arabicPeriod"/>
              <a:tabLst>
                <a:tab pos="835660" algn="l"/>
              </a:tabLst>
            </a:pPr>
            <a:r>
              <a:rPr sz="1100" spc="50" dirty="0">
                <a:latin typeface="Calibri"/>
                <a:cs typeface="Calibri"/>
              </a:rPr>
              <a:t>Clerical</a:t>
            </a:r>
            <a:r>
              <a:rPr sz="1100" spc="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Staff</a:t>
            </a:r>
            <a:r>
              <a:rPr sz="1100" spc="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UAP</a:t>
            </a:r>
            <a:r>
              <a:rPr sz="1100" spc="6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Orders</a:t>
            </a:r>
            <a:endParaRPr sz="11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AutoNum type="arabicPeriod"/>
              <a:tabLst>
                <a:tab pos="835660" algn="l"/>
              </a:tabLst>
            </a:pPr>
            <a:r>
              <a:rPr sz="1100" dirty="0">
                <a:latin typeface="Calibri"/>
                <a:cs typeface="Calibri"/>
              </a:rPr>
              <a:t>Questioning</a:t>
            </a:r>
            <a:r>
              <a:rPr sz="1100" spc="1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10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Appropriateness</a:t>
            </a:r>
            <a:r>
              <a:rPr sz="1100" spc="90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&amp;</a:t>
            </a:r>
            <a:r>
              <a:rPr sz="1100" spc="130" dirty="0">
                <a:latin typeface="Calibri"/>
                <a:cs typeface="Calibri"/>
              </a:rPr>
              <a:t> </a:t>
            </a:r>
            <a:r>
              <a:rPr sz="1100" spc="45" dirty="0">
                <a:latin typeface="Calibri"/>
                <a:cs typeface="Calibri"/>
              </a:rPr>
              <a:t>Refusal</a:t>
            </a:r>
            <a:r>
              <a:rPr sz="1100" spc="114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1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Implement</a:t>
            </a:r>
            <a:r>
              <a:rPr sz="1100" spc="9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13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Order</a:t>
            </a:r>
            <a:endParaRPr sz="1100">
              <a:latin typeface="Calibri"/>
              <a:cs typeface="Calibri"/>
            </a:endParaRPr>
          </a:p>
          <a:p>
            <a:pPr marL="835660" marR="503555" lvl="1" indent="-28702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835660" algn="l"/>
              </a:tabLst>
            </a:pPr>
            <a:r>
              <a:rPr sz="1100" spc="30" dirty="0">
                <a:latin typeface="Calibri"/>
                <a:cs typeface="Calibri"/>
              </a:rPr>
              <a:t>Protocols,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30" dirty="0">
                <a:latin typeface="Calibri"/>
                <a:cs typeface="Calibri"/>
              </a:rPr>
              <a:t>Standing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30" dirty="0">
                <a:latin typeface="Calibri"/>
                <a:cs typeface="Calibri"/>
              </a:rPr>
              <a:t>Orders,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20" dirty="0">
                <a:latin typeface="Calibri"/>
                <a:cs typeface="Calibri"/>
              </a:rPr>
              <a:t>Order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30" dirty="0">
                <a:latin typeface="Calibri"/>
                <a:cs typeface="Calibri"/>
              </a:rPr>
              <a:t>Sets/Smart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55" dirty="0">
                <a:latin typeface="Calibri"/>
                <a:cs typeface="Calibri"/>
              </a:rPr>
              <a:t>Sets,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spc="30" dirty="0">
                <a:latin typeface="Calibri"/>
                <a:cs typeface="Calibri"/>
              </a:rPr>
              <a:t>and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Sign/Held Orders</a:t>
            </a:r>
            <a:endParaRPr sz="1100">
              <a:latin typeface="Calibri"/>
              <a:cs typeface="Calibri"/>
            </a:endParaRPr>
          </a:p>
          <a:p>
            <a:pPr marL="835660" marR="751205" lvl="1" indent="-287020">
              <a:lnSpc>
                <a:spcPct val="100000"/>
              </a:lnSpc>
              <a:buAutoNum type="arabicPeriod"/>
              <a:tabLst>
                <a:tab pos="835660" algn="l"/>
              </a:tabLst>
            </a:pPr>
            <a:r>
              <a:rPr sz="1100" dirty="0">
                <a:latin typeface="Calibri"/>
                <a:cs typeface="Calibri"/>
              </a:rPr>
              <a:t>Incomplete</a:t>
            </a:r>
            <a:r>
              <a:rPr sz="1100" spc="1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Written</a:t>
            </a:r>
            <a:r>
              <a:rPr sz="1100" spc="1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Prescriptions</a:t>
            </a:r>
            <a:r>
              <a:rPr sz="1100" spc="1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175" dirty="0">
                <a:latin typeface="Calibri"/>
                <a:cs typeface="Calibri"/>
              </a:rPr>
              <a:t> </a:t>
            </a:r>
            <a:r>
              <a:rPr sz="1100" spc="60" dirty="0">
                <a:latin typeface="Calibri"/>
                <a:cs typeface="Calibri"/>
              </a:rPr>
              <a:t>Use</a:t>
            </a:r>
            <a:r>
              <a:rPr sz="1100" spc="1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19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Pre-signed</a:t>
            </a:r>
            <a:r>
              <a:rPr sz="1100" spc="12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Blank Prescriptions</a:t>
            </a:r>
            <a:endParaRPr sz="11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AutoNum type="arabicPeriod"/>
              <a:tabLst>
                <a:tab pos="835660" algn="l"/>
              </a:tabLst>
            </a:pPr>
            <a:r>
              <a:rPr sz="1100" spc="10" dirty="0">
                <a:latin typeface="Calibri"/>
                <a:cs typeface="Calibri"/>
              </a:rPr>
              <a:t>Medication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Orders</a:t>
            </a:r>
            <a:r>
              <a:rPr sz="1100" spc="20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Given</a:t>
            </a:r>
            <a:r>
              <a:rPr sz="1100" spc="50" dirty="0">
                <a:latin typeface="Calibri"/>
                <a:cs typeface="Calibri"/>
              </a:rPr>
              <a:t> </a:t>
            </a:r>
            <a:r>
              <a:rPr sz="1100" spc="85" dirty="0">
                <a:latin typeface="Calibri"/>
                <a:cs typeface="Calibri"/>
              </a:rPr>
              <a:t>as</a:t>
            </a:r>
            <a:r>
              <a:rPr sz="1100" spc="55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Verbal</a:t>
            </a:r>
            <a:r>
              <a:rPr sz="1100" spc="30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or</a:t>
            </a:r>
            <a:r>
              <a:rPr sz="1100" spc="55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Telephone</a:t>
            </a:r>
            <a:r>
              <a:rPr sz="1100" spc="4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Orders</a:t>
            </a:r>
            <a:endParaRPr sz="11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AutoNum type="arabicPeriod"/>
              <a:tabLst>
                <a:tab pos="835660" algn="l"/>
              </a:tabLst>
            </a:pPr>
            <a:r>
              <a:rPr sz="1100" spc="10" dirty="0">
                <a:latin typeface="Calibri"/>
                <a:cs typeface="Calibri"/>
              </a:rPr>
              <a:t>Medication</a:t>
            </a:r>
            <a:r>
              <a:rPr sz="1100" spc="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Titration</a:t>
            </a:r>
            <a:r>
              <a:rPr sz="1100" spc="3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Orders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80072" y="133350"/>
            <a:ext cx="5303520" cy="3131820"/>
          </a:xfrm>
          <a:custGeom>
            <a:avLst/>
            <a:gdLst/>
            <a:ahLst/>
            <a:cxnLst/>
            <a:rect l="l" t="t" r="r" b="b"/>
            <a:pathLst>
              <a:path w="5303520" h="3131820">
                <a:moveTo>
                  <a:pt x="5303520" y="0"/>
                </a:moveTo>
                <a:lnTo>
                  <a:pt x="0" y="0"/>
                </a:lnTo>
                <a:lnTo>
                  <a:pt x="0" y="3131820"/>
                </a:lnTo>
                <a:lnTo>
                  <a:pt x="5303520" y="3131820"/>
                </a:lnTo>
                <a:lnTo>
                  <a:pt x="53035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80072" y="133350"/>
            <a:ext cx="5303520" cy="313182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AOS</a:t>
            </a:r>
            <a:r>
              <a:rPr sz="16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#14</a:t>
            </a:r>
            <a:endParaRPr sz="1600">
              <a:latin typeface="Calibri"/>
              <a:cs typeface="Calibri"/>
            </a:endParaRPr>
          </a:p>
          <a:p>
            <a:pPr marL="687705" marR="681355" algn="ctr">
              <a:lnSpc>
                <a:spcPct val="100000"/>
              </a:lnSpc>
            </a:pP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Role</a:t>
            </a: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and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Responsibilities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f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Nurses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in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the</a:t>
            </a:r>
            <a:r>
              <a:rPr sz="1600" b="1" u="none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Implementatio</a:t>
            </a:r>
            <a:r>
              <a:rPr sz="16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n</a:t>
            </a:r>
            <a:r>
              <a:rPr sz="1600" b="1" u="sng" spc="1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f</a:t>
            </a:r>
            <a:r>
              <a:rPr sz="16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Patient</a:t>
            </a:r>
            <a:r>
              <a:rPr sz="1600" b="1" u="sng" spc="11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1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Care</a:t>
            </a:r>
            <a:r>
              <a:rPr sz="16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Orders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80072" y="3387978"/>
            <a:ext cx="5303520" cy="1504950"/>
          </a:xfrm>
          <a:custGeom>
            <a:avLst/>
            <a:gdLst/>
            <a:ahLst/>
            <a:cxnLst/>
            <a:rect l="l" t="t" r="r" b="b"/>
            <a:pathLst>
              <a:path w="5303520" h="1504950">
                <a:moveTo>
                  <a:pt x="5303520" y="0"/>
                </a:moveTo>
                <a:lnTo>
                  <a:pt x="0" y="0"/>
                </a:lnTo>
                <a:lnTo>
                  <a:pt x="0" y="1504950"/>
                </a:lnTo>
                <a:lnTo>
                  <a:pt x="5303520" y="1504950"/>
                </a:lnTo>
                <a:lnTo>
                  <a:pt x="53035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80072" y="3387978"/>
            <a:ext cx="5303520" cy="15049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377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85"/>
              </a:spcBef>
            </a:pP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AOS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#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15</a:t>
            </a:r>
            <a:endParaRPr sz="1600">
              <a:latin typeface="Calibri"/>
              <a:cs typeface="Calibri"/>
            </a:endParaRPr>
          </a:p>
          <a:p>
            <a:pPr marL="231775" marR="227965" indent="705485">
              <a:lnSpc>
                <a:spcPct val="100000"/>
              </a:lnSpc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Role</a:t>
            </a:r>
            <a:r>
              <a:rPr sz="16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6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Nurses</a:t>
            </a:r>
            <a:r>
              <a:rPr sz="16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in</a:t>
            </a:r>
            <a:r>
              <a:rPr sz="16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the</a:t>
            </a:r>
            <a:r>
              <a:rPr sz="16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Supervision</a:t>
            </a:r>
            <a:r>
              <a:rPr sz="16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and</a:t>
            </a:r>
            <a:r>
              <a:rPr sz="1600" b="1" u="none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Delegation</a:t>
            </a:r>
            <a:r>
              <a:rPr sz="1600" b="1" u="sng" spc="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 </a:t>
            </a:r>
            <a:r>
              <a:rPr sz="16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Nursing</a:t>
            </a:r>
            <a:r>
              <a:rPr sz="16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Tasks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to</a:t>
            </a:r>
            <a:r>
              <a:rPr sz="16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Unlicensed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Personnel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72225" y="3387978"/>
            <a:ext cx="5303520" cy="15049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20" dirty="0">
                <a:latin typeface="Calibri"/>
                <a:cs typeface="Calibri"/>
              </a:rPr>
              <a:t>Delegation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of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Nursing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Tasks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to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Unlicensed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Personnel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20" dirty="0">
                <a:latin typeface="Calibri"/>
                <a:cs typeface="Calibri"/>
              </a:rPr>
              <a:t>Nurse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Educator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of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Unlicensed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Personnel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-10" dirty="0">
                <a:latin typeface="Calibri"/>
                <a:cs typeface="Calibri"/>
              </a:rPr>
              <a:t>Supervision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Delegation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Medication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Administration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Various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Settings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20077" y="500887"/>
            <a:ext cx="339090" cy="452755"/>
          </a:xfrm>
          <a:custGeom>
            <a:avLst/>
            <a:gdLst/>
            <a:ahLst/>
            <a:cxnLst/>
            <a:rect l="l" t="t" r="r" b="b"/>
            <a:pathLst>
              <a:path w="339090" h="452755">
                <a:moveTo>
                  <a:pt x="139611" y="326097"/>
                </a:moveTo>
                <a:lnTo>
                  <a:pt x="131622" y="318109"/>
                </a:lnTo>
                <a:lnTo>
                  <a:pt x="84759" y="364985"/>
                </a:lnTo>
                <a:lnTo>
                  <a:pt x="66154" y="346367"/>
                </a:lnTo>
                <a:lnTo>
                  <a:pt x="58166" y="354355"/>
                </a:lnTo>
                <a:lnTo>
                  <a:pt x="84759" y="380974"/>
                </a:lnTo>
                <a:lnTo>
                  <a:pt x="139611" y="326097"/>
                </a:lnTo>
                <a:close/>
              </a:path>
              <a:path w="339090" h="452755">
                <a:moveTo>
                  <a:pt x="139611" y="241287"/>
                </a:moveTo>
                <a:lnTo>
                  <a:pt x="131622" y="233299"/>
                </a:lnTo>
                <a:lnTo>
                  <a:pt x="84759" y="280187"/>
                </a:lnTo>
                <a:lnTo>
                  <a:pt x="66154" y="261569"/>
                </a:lnTo>
                <a:lnTo>
                  <a:pt x="58166" y="269557"/>
                </a:lnTo>
                <a:lnTo>
                  <a:pt x="84759" y="296176"/>
                </a:lnTo>
                <a:lnTo>
                  <a:pt x="139611" y="241287"/>
                </a:lnTo>
                <a:close/>
              </a:path>
              <a:path w="339090" h="452755">
                <a:moveTo>
                  <a:pt x="139611" y="156489"/>
                </a:moveTo>
                <a:lnTo>
                  <a:pt x="131622" y="148501"/>
                </a:lnTo>
                <a:lnTo>
                  <a:pt x="84759" y="195376"/>
                </a:lnTo>
                <a:lnTo>
                  <a:pt x="66154" y="176758"/>
                </a:lnTo>
                <a:lnTo>
                  <a:pt x="58166" y="184759"/>
                </a:lnTo>
                <a:lnTo>
                  <a:pt x="84759" y="211366"/>
                </a:lnTo>
                <a:lnTo>
                  <a:pt x="139611" y="156489"/>
                </a:lnTo>
                <a:close/>
              </a:path>
              <a:path w="339090" h="452755">
                <a:moveTo>
                  <a:pt x="139611" y="71678"/>
                </a:moveTo>
                <a:lnTo>
                  <a:pt x="131622" y="63690"/>
                </a:lnTo>
                <a:lnTo>
                  <a:pt x="84759" y="110578"/>
                </a:lnTo>
                <a:lnTo>
                  <a:pt x="66154" y="91960"/>
                </a:lnTo>
                <a:lnTo>
                  <a:pt x="58166" y="99949"/>
                </a:lnTo>
                <a:lnTo>
                  <a:pt x="84759" y="126568"/>
                </a:lnTo>
                <a:lnTo>
                  <a:pt x="139611" y="71678"/>
                </a:lnTo>
                <a:close/>
              </a:path>
              <a:path w="339090" h="452755">
                <a:moveTo>
                  <a:pt x="282524" y="350367"/>
                </a:moveTo>
                <a:lnTo>
                  <a:pt x="175171" y="350367"/>
                </a:lnTo>
                <a:lnTo>
                  <a:pt x="175171" y="361670"/>
                </a:lnTo>
                <a:lnTo>
                  <a:pt x="282524" y="361670"/>
                </a:lnTo>
                <a:lnTo>
                  <a:pt x="282524" y="350367"/>
                </a:lnTo>
                <a:close/>
              </a:path>
              <a:path w="339090" h="452755">
                <a:moveTo>
                  <a:pt x="282524" y="265557"/>
                </a:moveTo>
                <a:lnTo>
                  <a:pt x="175171" y="265557"/>
                </a:lnTo>
                <a:lnTo>
                  <a:pt x="175171" y="276872"/>
                </a:lnTo>
                <a:lnTo>
                  <a:pt x="282524" y="276872"/>
                </a:lnTo>
                <a:lnTo>
                  <a:pt x="282524" y="265557"/>
                </a:lnTo>
                <a:close/>
              </a:path>
              <a:path w="339090" h="452755">
                <a:moveTo>
                  <a:pt x="282524" y="180759"/>
                </a:moveTo>
                <a:lnTo>
                  <a:pt x="175171" y="180759"/>
                </a:lnTo>
                <a:lnTo>
                  <a:pt x="175171" y="192062"/>
                </a:lnTo>
                <a:lnTo>
                  <a:pt x="282524" y="192062"/>
                </a:lnTo>
                <a:lnTo>
                  <a:pt x="282524" y="180759"/>
                </a:lnTo>
                <a:close/>
              </a:path>
              <a:path w="339090" h="452755">
                <a:moveTo>
                  <a:pt x="282524" y="95961"/>
                </a:moveTo>
                <a:lnTo>
                  <a:pt x="175171" y="95961"/>
                </a:lnTo>
                <a:lnTo>
                  <a:pt x="175171" y="107264"/>
                </a:lnTo>
                <a:lnTo>
                  <a:pt x="282524" y="107264"/>
                </a:lnTo>
                <a:lnTo>
                  <a:pt x="282524" y="95961"/>
                </a:lnTo>
                <a:close/>
              </a:path>
              <a:path w="339090" h="452755">
                <a:moveTo>
                  <a:pt x="339026" y="0"/>
                </a:moveTo>
                <a:lnTo>
                  <a:pt x="327723" y="0"/>
                </a:lnTo>
                <a:lnTo>
                  <a:pt x="327723" y="11430"/>
                </a:lnTo>
                <a:lnTo>
                  <a:pt x="327723" y="440804"/>
                </a:lnTo>
                <a:lnTo>
                  <a:pt x="11303" y="440804"/>
                </a:lnTo>
                <a:lnTo>
                  <a:pt x="11303" y="11430"/>
                </a:lnTo>
                <a:lnTo>
                  <a:pt x="327723" y="11430"/>
                </a:lnTo>
                <a:lnTo>
                  <a:pt x="327723" y="0"/>
                </a:lnTo>
                <a:lnTo>
                  <a:pt x="0" y="0"/>
                </a:lnTo>
                <a:lnTo>
                  <a:pt x="0" y="11430"/>
                </a:lnTo>
                <a:lnTo>
                  <a:pt x="0" y="440804"/>
                </a:lnTo>
                <a:lnTo>
                  <a:pt x="0" y="452234"/>
                </a:lnTo>
                <a:lnTo>
                  <a:pt x="339026" y="452234"/>
                </a:lnTo>
                <a:lnTo>
                  <a:pt x="339026" y="440817"/>
                </a:lnTo>
                <a:lnTo>
                  <a:pt x="339026" y="11430"/>
                </a:lnTo>
                <a:lnTo>
                  <a:pt x="339026" y="11150"/>
                </a:lnTo>
                <a:lnTo>
                  <a:pt x="3390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3272" y="3494556"/>
            <a:ext cx="474592" cy="288303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580072" y="5015865"/>
            <a:ext cx="5303520" cy="1623060"/>
          </a:xfrm>
          <a:custGeom>
            <a:avLst/>
            <a:gdLst/>
            <a:ahLst/>
            <a:cxnLst/>
            <a:rect l="l" t="t" r="r" b="b"/>
            <a:pathLst>
              <a:path w="5303520" h="1623059">
                <a:moveTo>
                  <a:pt x="5303520" y="0"/>
                </a:moveTo>
                <a:lnTo>
                  <a:pt x="0" y="0"/>
                </a:lnTo>
                <a:lnTo>
                  <a:pt x="0" y="1623060"/>
                </a:lnTo>
                <a:lnTo>
                  <a:pt x="5303520" y="1623060"/>
                </a:lnTo>
                <a:lnTo>
                  <a:pt x="53035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80072" y="5015865"/>
            <a:ext cx="5303520" cy="162306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968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50"/>
              </a:spcBef>
            </a:pP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AOS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6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#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16</a:t>
            </a:r>
            <a:endParaRPr sz="1600">
              <a:latin typeface="Calibri"/>
              <a:cs typeface="Calibri"/>
            </a:endParaRPr>
          </a:p>
          <a:p>
            <a:pPr marL="882650" marR="878840" algn="ctr">
              <a:lnSpc>
                <a:spcPct val="100000"/>
              </a:lnSpc>
              <a:spcBef>
                <a:spcPts val="5"/>
              </a:spcBef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Role</a:t>
            </a:r>
            <a:r>
              <a:rPr sz="16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of </a:t>
            </a: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Nurses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6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in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the</a:t>
            </a:r>
            <a:r>
              <a:rPr sz="16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6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Administration</a:t>
            </a:r>
            <a:r>
              <a:rPr sz="16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of</a:t>
            </a:r>
            <a:r>
              <a:rPr sz="1600" b="1" u="none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Medications</a:t>
            </a:r>
            <a:r>
              <a:rPr sz="16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Via</a:t>
            </a:r>
            <a:r>
              <a:rPr sz="16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6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Various</a:t>
            </a:r>
            <a:r>
              <a:rPr sz="1600" b="1" u="sng" spc="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6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Routes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72225" y="5015865"/>
            <a:ext cx="5303520" cy="162306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6002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260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20" dirty="0">
                <a:latin typeface="Calibri"/>
                <a:cs typeface="Calibri"/>
              </a:rPr>
              <a:t>Dynamic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Endocrine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Testing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20" dirty="0">
                <a:latin typeface="Calibri"/>
                <a:cs typeface="Calibri"/>
              </a:rPr>
              <a:t>Administration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of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Medication</a:t>
            </a:r>
            <a:r>
              <a:rPr sz="1200" spc="30" dirty="0">
                <a:latin typeface="Calibri"/>
                <a:cs typeface="Calibri"/>
              </a:rPr>
              <a:t> via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Specialized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Routes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Medication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Administration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Category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I,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II,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50" dirty="0">
                <a:latin typeface="Calibri"/>
                <a:cs typeface="Calibri"/>
              </a:rPr>
              <a:t>&amp;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III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Guidelines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-10" dirty="0">
                <a:latin typeface="Calibri"/>
                <a:cs typeface="Calibri"/>
              </a:rPr>
              <a:t>Radiopharmaceuticals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20" dirty="0">
                <a:latin typeface="Calibri"/>
                <a:cs typeface="Calibri"/>
              </a:rPr>
              <a:t>Recommendation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-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Over-the-</a:t>
            </a:r>
            <a:r>
              <a:rPr sz="1200" spc="20" dirty="0">
                <a:latin typeface="Calibri"/>
                <a:cs typeface="Calibri"/>
              </a:rPr>
              <a:t>Counter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(OTC)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Medications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63072" y="5135060"/>
            <a:ext cx="447675" cy="448309"/>
          </a:xfrm>
          <a:custGeom>
            <a:avLst/>
            <a:gdLst/>
            <a:ahLst/>
            <a:cxnLst/>
            <a:rect l="l" t="t" r="r" b="b"/>
            <a:pathLst>
              <a:path w="447675" h="448310">
                <a:moveTo>
                  <a:pt x="303452" y="22519"/>
                </a:moveTo>
                <a:lnTo>
                  <a:pt x="299873" y="22519"/>
                </a:lnTo>
                <a:lnTo>
                  <a:pt x="295461" y="26948"/>
                </a:lnTo>
                <a:lnTo>
                  <a:pt x="295456" y="30529"/>
                </a:lnTo>
                <a:lnTo>
                  <a:pt x="315746" y="50825"/>
                </a:lnTo>
                <a:lnTo>
                  <a:pt x="150711" y="216031"/>
                </a:lnTo>
                <a:lnTo>
                  <a:pt x="143495" y="224721"/>
                </a:lnTo>
                <a:lnTo>
                  <a:pt x="138169" y="234561"/>
                </a:lnTo>
                <a:lnTo>
                  <a:pt x="134858" y="245250"/>
                </a:lnTo>
                <a:lnTo>
                  <a:pt x="133689" y="256487"/>
                </a:lnTo>
                <a:lnTo>
                  <a:pt x="133793" y="262433"/>
                </a:lnTo>
                <a:lnTo>
                  <a:pt x="134687" y="268341"/>
                </a:lnTo>
                <a:lnTo>
                  <a:pt x="136349" y="274055"/>
                </a:lnTo>
                <a:lnTo>
                  <a:pt x="103040" y="307388"/>
                </a:lnTo>
                <a:lnTo>
                  <a:pt x="98494" y="313559"/>
                </a:lnTo>
                <a:lnTo>
                  <a:pt x="95939" y="320628"/>
                </a:lnTo>
                <a:lnTo>
                  <a:pt x="95472" y="328129"/>
                </a:lnTo>
                <a:lnTo>
                  <a:pt x="97187" y="335599"/>
                </a:lnTo>
                <a:lnTo>
                  <a:pt x="100643" y="339057"/>
                </a:lnTo>
                <a:lnTo>
                  <a:pt x="2307" y="437452"/>
                </a:lnTo>
                <a:lnTo>
                  <a:pt x="61" y="439620"/>
                </a:lnTo>
                <a:lnTo>
                  <a:pt x="0" y="443200"/>
                </a:lnTo>
                <a:lnTo>
                  <a:pt x="4396" y="447753"/>
                </a:lnTo>
                <a:lnTo>
                  <a:pt x="7910" y="447753"/>
                </a:lnTo>
                <a:lnTo>
                  <a:pt x="10293" y="445443"/>
                </a:lnTo>
                <a:lnTo>
                  <a:pt x="108629" y="347052"/>
                </a:lnTo>
                <a:lnTo>
                  <a:pt x="137012" y="347052"/>
                </a:lnTo>
                <a:lnTo>
                  <a:pt x="140272" y="344649"/>
                </a:lnTo>
                <a:lnTo>
                  <a:pt x="143892" y="341026"/>
                </a:lnTo>
                <a:lnTo>
                  <a:pt x="120722" y="341026"/>
                </a:lnTo>
                <a:lnTo>
                  <a:pt x="119304" y="340857"/>
                </a:lnTo>
                <a:lnTo>
                  <a:pt x="118146" y="340584"/>
                </a:lnTo>
                <a:lnTo>
                  <a:pt x="107104" y="329531"/>
                </a:lnTo>
                <a:lnTo>
                  <a:pt x="105861" y="324452"/>
                </a:lnTo>
                <a:lnTo>
                  <a:pt x="107348" y="319095"/>
                </a:lnTo>
                <a:lnTo>
                  <a:pt x="144156" y="282230"/>
                </a:lnTo>
                <a:lnTo>
                  <a:pt x="160140" y="282230"/>
                </a:lnTo>
                <a:lnTo>
                  <a:pt x="146765" y="268849"/>
                </a:lnTo>
                <a:lnTo>
                  <a:pt x="145696" y="264812"/>
                </a:lnTo>
                <a:lnTo>
                  <a:pt x="145098" y="260661"/>
                </a:lnTo>
                <a:lnTo>
                  <a:pt x="144990" y="256487"/>
                </a:lnTo>
                <a:lnTo>
                  <a:pt x="145930" y="247464"/>
                </a:lnTo>
                <a:lnTo>
                  <a:pt x="148598" y="238884"/>
                </a:lnTo>
                <a:lnTo>
                  <a:pt x="152890" y="230990"/>
                </a:lnTo>
                <a:lnTo>
                  <a:pt x="158702" y="224026"/>
                </a:lnTo>
                <a:lnTo>
                  <a:pt x="181671" y="201035"/>
                </a:lnTo>
                <a:lnTo>
                  <a:pt x="197647" y="201035"/>
                </a:lnTo>
                <a:lnTo>
                  <a:pt x="189723" y="193106"/>
                </a:lnTo>
                <a:lnTo>
                  <a:pt x="189591" y="193106"/>
                </a:lnTo>
                <a:lnTo>
                  <a:pt x="323582" y="58975"/>
                </a:lnTo>
                <a:lnTo>
                  <a:pt x="340194" y="58975"/>
                </a:lnTo>
                <a:lnTo>
                  <a:pt x="305655" y="24743"/>
                </a:lnTo>
                <a:lnTo>
                  <a:pt x="303452" y="22519"/>
                </a:lnTo>
                <a:close/>
              </a:path>
              <a:path w="447675" h="448310">
                <a:moveTo>
                  <a:pt x="137012" y="347052"/>
                </a:moveTo>
                <a:lnTo>
                  <a:pt x="108629" y="347052"/>
                </a:lnTo>
                <a:lnTo>
                  <a:pt x="112081" y="350506"/>
                </a:lnTo>
                <a:lnTo>
                  <a:pt x="119546" y="352219"/>
                </a:lnTo>
                <a:lnTo>
                  <a:pt x="127041" y="351751"/>
                </a:lnTo>
                <a:lnTo>
                  <a:pt x="134104" y="349195"/>
                </a:lnTo>
                <a:lnTo>
                  <a:pt x="137012" y="347052"/>
                </a:lnTo>
                <a:close/>
              </a:path>
              <a:path w="447675" h="448310">
                <a:moveTo>
                  <a:pt x="160140" y="282230"/>
                </a:moveTo>
                <a:lnTo>
                  <a:pt x="144156" y="282230"/>
                </a:lnTo>
                <a:lnTo>
                  <a:pt x="165416" y="303496"/>
                </a:lnTo>
                <a:lnTo>
                  <a:pt x="129465" y="339462"/>
                </a:lnTo>
                <a:lnTo>
                  <a:pt x="125651" y="341026"/>
                </a:lnTo>
                <a:lnTo>
                  <a:pt x="143892" y="341026"/>
                </a:lnTo>
                <a:lnTo>
                  <a:pt x="173581" y="311317"/>
                </a:lnTo>
                <a:lnTo>
                  <a:pt x="207806" y="311317"/>
                </a:lnTo>
                <a:lnTo>
                  <a:pt x="213129" y="309692"/>
                </a:lnTo>
                <a:lnTo>
                  <a:pt x="222955" y="304305"/>
                </a:lnTo>
                <a:lnTo>
                  <a:pt x="224864" y="302672"/>
                </a:lnTo>
                <a:lnTo>
                  <a:pt x="187718" y="302672"/>
                </a:lnTo>
                <a:lnTo>
                  <a:pt x="182829" y="301965"/>
                </a:lnTo>
                <a:lnTo>
                  <a:pt x="178798" y="300896"/>
                </a:lnTo>
                <a:lnTo>
                  <a:pt x="160140" y="282230"/>
                </a:lnTo>
                <a:close/>
              </a:path>
              <a:path w="447675" h="448310">
                <a:moveTo>
                  <a:pt x="207806" y="311317"/>
                </a:moveTo>
                <a:lnTo>
                  <a:pt x="173581" y="311317"/>
                </a:lnTo>
                <a:lnTo>
                  <a:pt x="179288" y="312980"/>
                </a:lnTo>
                <a:lnTo>
                  <a:pt x="185876" y="313979"/>
                </a:lnTo>
                <a:lnTo>
                  <a:pt x="191135" y="313979"/>
                </a:lnTo>
                <a:lnTo>
                  <a:pt x="202226" y="312980"/>
                </a:lnTo>
                <a:lnTo>
                  <a:pt x="202357" y="312980"/>
                </a:lnTo>
                <a:lnTo>
                  <a:pt x="207806" y="311317"/>
                </a:lnTo>
                <a:close/>
              </a:path>
              <a:path w="447675" h="448310">
                <a:moveTo>
                  <a:pt x="197647" y="201035"/>
                </a:moveTo>
                <a:lnTo>
                  <a:pt x="181671" y="201035"/>
                </a:lnTo>
                <a:lnTo>
                  <a:pt x="246547" y="265952"/>
                </a:lnTo>
                <a:lnTo>
                  <a:pt x="223385" y="289136"/>
                </a:lnTo>
                <a:lnTo>
                  <a:pt x="216521" y="295004"/>
                </a:lnTo>
                <a:lnTo>
                  <a:pt x="208680" y="299291"/>
                </a:lnTo>
                <a:lnTo>
                  <a:pt x="199861" y="301965"/>
                </a:lnTo>
                <a:lnTo>
                  <a:pt x="199202" y="301965"/>
                </a:lnTo>
                <a:lnTo>
                  <a:pt x="191135" y="302672"/>
                </a:lnTo>
                <a:lnTo>
                  <a:pt x="224864" y="302672"/>
                </a:lnTo>
                <a:lnTo>
                  <a:pt x="231559" y="296943"/>
                </a:lnTo>
                <a:lnTo>
                  <a:pt x="270505" y="257957"/>
                </a:lnTo>
                <a:lnTo>
                  <a:pt x="254538" y="257957"/>
                </a:lnTo>
                <a:lnTo>
                  <a:pt x="197647" y="201035"/>
                </a:lnTo>
                <a:close/>
              </a:path>
              <a:path w="447675" h="448310">
                <a:moveTo>
                  <a:pt x="254877" y="185111"/>
                </a:moveTo>
                <a:lnTo>
                  <a:pt x="246886" y="193106"/>
                </a:lnTo>
                <a:lnTo>
                  <a:pt x="283110" y="229350"/>
                </a:lnTo>
                <a:lnTo>
                  <a:pt x="254538" y="257957"/>
                </a:lnTo>
                <a:lnTo>
                  <a:pt x="270505" y="257957"/>
                </a:lnTo>
                <a:lnTo>
                  <a:pt x="307069" y="221355"/>
                </a:lnTo>
                <a:lnTo>
                  <a:pt x="291096" y="221355"/>
                </a:lnTo>
                <a:lnTo>
                  <a:pt x="254877" y="185111"/>
                </a:lnTo>
                <a:close/>
              </a:path>
              <a:path w="447675" h="448310">
                <a:moveTo>
                  <a:pt x="288779" y="151185"/>
                </a:moveTo>
                <a:lnTo>
                  <a:pt x="280789" y="159180"/>
                </a:lnTo>
                <a:lnTo>
                  <a:pt x="317003" y="195419"/>
                </a:lnTo>
                <a:lnTo>
                  <a:pt x="291096" y="221355"/>
                </a:lnTo>
                <a:lnTo>
                  <a:pt x="307069" y="221355"/>
                </a:lnTo>
                <a:lnTo>
                  <a:pt x="340969" y="187419"/>
                </a:lnTo>
                <a:lnTo>
                  <a:pt x="324994" y="187419"/>
                </a:lnTo>
                <a:lnTo>
                  <a:pt x="288779" y="151185"/>
                </a:lnTo>
                <a:close/>
              </a:path>
              <a:path w="447675" h="448310">
                <a:moveTo>
                  <a:pt x="322630" y="117216"/>
                </a:moveTo>
                <a:lnTo>
                  <a:pt x="314640" y="125212"/>
                </a:lnTo>
                <a:lnTo>
                  <a:pt x="350897" y="161489"/>
                </a:lnTo>
                <a:lnTo>
                  <a:pt x="324994" y="187419"/>
                </a:lnTo>
                <a:lnTo>
                  <a:pt x="340969" y="187419"/>
                </a:lnTo>
                <a:lnTo>
                  <a:pt x="374860" y="153493"/>
                </a:lnTo>
                <a:lnTo>
                  <a:pt x="358887" y="153493"/>
                </a:lnTo>
                <a:lnTo>
                  <a:pt x="322630" y="117216"/>
                </a:lnTo>
                <a:close/>
              </a:path>
              <a:path w="447675" h="448310">
                <a:moveTo>
                  <a:pt x="412668" y="131727"/>
                </a:moveTo>
                <a:lnTo>
                  <a:pt x="396604" y="131727"/>
                </a:lnTo>
                <a:lnTo>
                  <a:pt x="416443" y="151581"/>
                </a:lnTo>
                <a:lnTo>
                  <a:pt x="418550" y="153757"/>
                </a:lnTo>
                <a:lnTo>
                  <a:pt x="422073" y="153757"/>
                </a:lnTo>
                <a:lnTo>
                  <a:pt x="424291" y="151581"/>
                </a:lnTo>
                <a:lnTo>
                  <a:pt x="426551" y="149409"/>
                </a:lnTo>
                <a:lnTo>
                  <a:pt x="426599" y="145828"/>
                </a:lnTo>
                <a:lnTo>
                  <a:pt x="424433" y="143586"/>
                </a:lnTo>
                <a:lnTo>
                  <a:pt x="412668" y="131727"/>
                </a:lnTo>
                <a:close/>
              </a:path>
              <a:path w="447675" h="448310">
                <a:moveTo>
                  <a:pt x="340194" y="58975"/>
                </a:moveTo>
                <a:lnTo>
                  <a:pt x="323582" y="58975"/>
                </a:lnTo>
                <a:lnTo>
                  <a:pt x="388453" y="123892"/>
                </a:lnTo>
                <a:lnTo>
                  <a:pt x="358887" y="153493"/>
                </a:lnTo>
                <a:lnTo>
                  <a:pt x="374860" y="153493"/>
                </a:lnTo>
                <a:lnTo>
                  <a:pt x="396604" y="131727"/>
                </a:lnTo>
                <a:lnTo>
                  <a:pt x="412668" y="131727"/>
                </a:lnTo>
                <a:lnTo>
                  <a:pt x="382958" y="101716"/>
                </a:lnTo>
                <a:lnTo>
                  <a:pt x="390774" y="93905"/>
                </a:lnTo>
                <a:lnTo>
                  <a:pt x="374784" y="93905"/>
                </a:lnTo>
                <a:lnTo>
                  <a:pt x="353534" y="72643"/>
                </a:lnTo>
                <a:lnTo>
                  <a:pt x="361716" y="64464"/>
                </a:lnTo>
                <a:lnTo>
                  <a:pt x="345731" y="64464"/>
                </a:lnTo>
                <a:lnTo>
                  <a:pt x="340194" y="58975"/>
                </a:lnTo>
                <a:close/>
              </a:path>
              <a:path w="447675" h="448310">
                <a:moveTo>
                  <a:pt x="406092" y="36088"/>
                </a:moveTo>
                <a:lnTo>
                  <a:pt x="390106" y="36088"/>
                </a:lnTo>
                <a:lnTo>
                  <a:pt x="411361" y="57355"/>
                </a:lnTo>
                <a:lnTo>
                  <a:pt x="374784" y="93905"/>
                </a:lnTo>
                <a:lnTo>
                  <a:pt x="390774" y="93905"/>
                </a:lnTo>
                <a:lnTo>
                  <a:pt x="419347" y="65350"/>
                </a:lnTo>
                <a:lnTo>
                  <a:pt x="435338" y="65350"/>
                </a:lnTo>
                <a:lnTo>
                  <a:pt x="406092" y="36088"/>
                </a:lnTo>
                <a:close/>
              </a:path>
              <a:path w="447675" h="448310">
                <a:moveTo>
                  <a:pt x="435338" y="65350"/>
                </a:moveTo>
                <a:lnTo>
                  <a:pt x="419347" y="65350"/>
                </a:lnTo>
                <a:lnTo>
                  <a:pt x="437240" y="83257"/>
                </a:lnTo>
                <a:lnTo>
                  <a:pt x="439500" y="85429"/>
                </a:lnTo>
                <a:lnTo>
                  <a:pt x="443029" y="85429"/>
                </a:lnTo>
                <a:lnTo>
                  <a:pt x="447364" y="80940"/>
                </a:lnTo>
                <a:lnTo>
                  <a:pt x="447364" y="77453"/>
                </a:lnTo>
                <a:lnTo>
                  <a:pt x="445245" y="75262"/>
                </a:lnTo>
                <a:lnTo>
                  <a:pt x="435338" y="65350"/>
                </a:lnTo>
                <a:close/>
              </a:path>
              <a:path w="447675" h="448310">
                <a:moveTo>
                  <a:pt x="369954" y="0"/>
                </a:moveTo>
                <a:lnTo>
                  <a:pt x="366327" y="0"/>
                </a:lnTo>
                <a:lnTo>
                  <a:pt x="364156" y="2261"/>
                </a:lnTo>
                <a:lnTo>
                  <a:pt x="362028" y="4428"/>
                </a:lnTo>
                <a:lnTo>
                  <a:pt x="362028" y="7914"/>
                </a:lnTo>
                <a:lnTo>
                  <a:pt x="364152" y="10129"/>
                </a:lnTo>
                <a:lnTo>
                  <a:pt x="382115" y="28093"/>
                </a:lnTo>
                <a:lnTo>
                  <a:pt x="345731" y="64464"/>
                </a:lnTo>
                <a:lnTo>
                  <a:pt x="361716" y="64464"/>
                </a:lnTo>
                <a:lnTo>
                  <a:pt x="390106" y="36088"/>
                </a:lnTo>
                <a:lnTo>
                  <a:pt x="406092" y="36088"/>
                </a:lnTo>
                <a:lnTo>
                  <a:pt x="372142" y="2120"/>
                </a:lnTo>
                <a:lnTo>
                  <a:pt x="3699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72225" y="200025"/>
            <a:ext cx="5303520" cy="141922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2075">
              <a:lnSpc>
                <a:spcPts val="1260"/>
              </a:lnSpc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26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50" dirty="0">
                <a:latin typeface="Calibri"/>
                <a:cs typeface="Calibri"/>
              </a:rPr>
              <a:t>Change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Medication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Orders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and Resumption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Previous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Medications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“Pro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nata”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(PRN)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Range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Orders</a:t>
            </a:r>
            <a:endParaRPr sz="12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Font typeface="Wingdings"/>
              <a:buChar char=""/>
              <a:tabLst>
                <a:tab pos="835660" algn="l"/>
              </a:tabLst>
            </a:pPr>
            <a:r>
              <a:rPr sz="1200" dirty="0">
                <a:latin typeface="Calibri"/>
                <a:cs typeface="Calibri"/>
              </a:rPr>
              <a:t>Titration,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Taper,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Automatic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Stop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Orders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Administration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Placebos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80072" y="200025"/>
            <a:ext cx="5303520" cy="1419225"/>
          </a:xfrm>
          <a:custGeom>
            <a:avLst/>
            <a:gdLst/>
            <a:ahLst/>
            <a:cxnLst/>
            <a:rect l="l" t="t" r="r" b="b"/>
            <a:pathLst>
              <a:path w="5303520" h="1419225">
                <a:moveTo>
                  <a:pt x="5303520" y="0"/>
                </a:moveTo>
                <a:lnTo>
                  <a:pt x="0" y="0"/>
                </a:lnTo>
                <a:lnTo>
                  <a:pt x="0" y="1419225"/>
                </a:lnTo>
                <a:lnTo>
                  <a:pt x="5303520" y="1419225"/>
                </a:lnTo>
                <a:lnTo>
                  <a:pt x="53035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80072" y="200025"/>
            <a:ext cx="5303520" cy="141922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25"/>
              </a:spcBef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AOS</a:t>
            </a:r>
            <a:r>
              <a:rPr sz="16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#17</a:t>
            </a:r>
            <a:endParaRPr sz="1600">
              <a:latin typeface="Calibri"/>
              <a:cs typeface="Calibri"/>
            </a:endParaRPr>
          </a:p>
          <a:p>
            <a:pPr marL="687705" marR="681990" algn="ctr">
              <a:lnSpc>
                <a:spcPct val="100000"/>
              </a:lnSpc>
            </a:pP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Role</a:t>
            </a: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</a:t>
            </a:r>
            <a:r>
              <a:rPr sz="16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and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Responsibilitie</a:t>
            </a:r>
            <a:r>
              <a:rPr sz="16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of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Nurses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in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the</a:t>
            </a:r>
            <a:r>
              <a:rPr sz="1600" b="1" u="none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Administration</a:t>
            </a:r>
            <a:r>
              <a:rPr sz="16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of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b="1" u="sng" spc="1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“PRN”</a:t>
            </a:r>
            <a:r>
              <a:rPr sz="1600" b="1" u="sng" spc="-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Medication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and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Placebos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80072" y="1794510"/>
            <a:ext cx="5303520" cy="1329690"/>
          </a:xfrm>
          <a:custGeom>
            <a:avLst/>
            <a:gdLst/>
            <a:ahLst/>
            <a:cxnLst/>
            <a:rect l="l" t="t" r="r" b="b"/>
            <a:pathLst>
              <a:path w="5303520" h="1329689">
                <a:moveTo>
                  <a:pt x="5303520" y="0"/>
                </a:moveTo>
                <a:lnTo>
                  <a:pt x="0" y="0"/>
                </a:lnTo>
                <a:lnTo>
                  <a:pt x="0" y="1329689"/>
                </a:lnTo>
                <a:lnTo>
                  <a:pt x="5303520" y="1329689"/>
                </a:lnTo>
                <a:lnTo>
                  <a:pt x="53035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80072" y="1794510"/>
            <a:ext cx="5303520" cy="132969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90"/>
              </a:spcBef>
            </a:pP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AOS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#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18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Employment</a:t>
            </a:r>
            <a:r>
              <a:rPr sz="16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Nursing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Students</a:t>
            </a:r>
            <a:r>
              <a:rPr sz="16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Using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Either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An</a:t>
            </a:r>
            <a:r>
              <a:rPr sz="16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Academic</a:t>
            </a:r>
            <a:r>
              <a:rPr sz="16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or</a:t>
            </a:r>
            <a:r>
              <a:rPr sz="16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</a:t>
            </a:r>
            <a:r>
              <a:rPr sz="1600" b="1" u="sng" spc="-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“Nurse</a:t>
            </a:r>
            <a:r>
              <a:rPr sz="16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Extern”</a:t>
            </a:r>
            <a:r>
              <a:rPr sz="1600" b="1" u="sng" spc="-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Service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Model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72225" y="1794510"/>
            <a:ext cx="5303520" cy="132969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203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Nursing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Information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Related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to: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Student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Nurse</a:t>
            </a:r>
            <a:r>
              <a:rPr sz="1200" spc="2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Externs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Qualifications</a:t>
            </a:r>
            <a:r>
              <a:rPr sz="1200" spc="1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Employment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80" dirty="0">
                <a:latin typeface="Calibri"/>
                <a:cs typeface="Calibri"/>
              </a:rPr>
              <a:t>as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a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Student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Nurse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Extern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Delegation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Nursing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Tasks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Student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Nurse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Externs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80072" y="3276600"/>
            <a:ext cx="5303520" cy="1238250"/>
          </a:xfrm>
          <a:custGeom>
            <a:avLst/>
            <a:gdLst/>
            <a:ahLst/>
            <a:cxnLst/>
            <a:rect l="l" t="t" r="r" b="b"/>
            <a:pathLst>
              <a:path w="5303520" h="1238250">
                <a:moveTo>
                  <a:pt x="5303520" y="0"/>
                </a:moveTo>
                <a:lnTo>
                  <a:pt x="0" y="0"/>
                </a:lnTo>
                <a:lnTo>
                  <a:pt x="0" y="1238250"/>
                </a:lnTo>
                <a:lnTo>
                  <a:pt x="5303520" y="1238250"/>
                </a:lnTo>
                <a:lnTo>
                  <a:pt x="53035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80072" y="3276600"/>
            <a:ext cx="5303520" cy="12382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2636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94"/>
              </a:spcBef>
            </a:pP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AOS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#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19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Responsibility</a:t>
            </a:r>
            <a:r>
              <a:rPr sz="16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and</a:t>
            </a:r>
            <a:r>
              <a:rPr sz="16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Accountability</a:t>
            </a:r>
            <a:r>
              <a:rPr sz="16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of</a:t>
            </a:r>
            <a:r>
              <a:rPr sz="16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Nurses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for</a:t>
            </a:r>
            <a:r>
              <a:rPr sz="16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Patient</a:t>
            </a:r>
            <a:r>
              <a:rPr sz="16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spc="1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Care</a:t>
            </a:r>
            <a:r>
              <a:rPr sz="1600" b="1" u="sng" spc="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Assignments</a:t>
            </a:r>
            <a:r>
              <a:rPr sz="16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and</a:t>
            </a:r>
            <a:r>
              <a:rPr sz="16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Nursing</a:t>
            </a:r>
            <a:r>
              <a:rPr sz="16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spc="1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Care</a:t>
            </a:r>
            <a:r>
              <a:rPr sz="1600" b="1" u="sng" spc="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Delivery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52285" y="3276600"/>
            <a:ext cx="5303520" cy="12382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5049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185"/>
              </a:spcBef>
            </a:pPr>
            <a:r>
              <a:rPr sz="1200" dirty="0">
                <a:latin typeface="Calibri"/>
                <a:cs typeface="Calibri"/>
              </a:rPr>
              <a:t>Nursing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Information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Identified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Advisory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Opinion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Statement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include: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Nursing</a:t>
            </a:r>
            <a:r>
              <a:rPr sz="1200" spc="2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Assignments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Temporary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Reassignment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Specialized</a:t>
            </a:r>
            <a:r>
              <a:rPr sz="1200" spc="195" dirty="0">
                <a:latin typeface="Calibri"/>
                <a:cs typeface="Calibri"/>
              </a:rPr>
              <a:t> </a:t>
            </a:r>
            <a:r>
              <a:rPr sz="1200" spc="60" dirty="0">
                <a:latin typeface="Calibri"/>
                <a:cs typeface="Calibri"/>
              </a:rPr>
              <a:t>Care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Areas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Nurse/Patient</a:t>
            </a:r>
            <a:r>
              <a:rPr sz="1200" spc="2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Ratios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11435" y="430243"/>
            <a:ext cx="327660" cy="447040"/>
            <a:chOff x="711435" y="430243"/>
            <a:chExt cx="327660" cy="447040"/>
          </a:xfrm>
        </p:grpSpPr>
        <p:sp>
          <p:nvSpPr>
            <p:cNvPr id="12" name="object 12"/>
            <p:cNvSpPr/>
            <p:nvPr/>
          </p:nvSpPr>
          <p:spPr>
            <a:xfrm>
              <a:off x="711435" y="430243"/>
              <a:ext cx="260350" cy="407670"/>
            </a:xfrm>
            <a:custGeom>
              <a:avLst/>
              <a:gdLst/>
              <a:ahLst/>
              <a:cxnLst/>
              <a:rect l="l" t="t" r="r" b="b"/>
              <a:pathLst>
                <a:path w="260350" h="407669">
                  <a:moveTo>
                    <a:pt x="56504" y="73496"/>
                  </a:moveTo>
                  <a:lnTo>
                    <a:pt x="45203" y="73496"/>
                  </a:lnTo>
                  <a:lnTo>
                    <a:pt x="45203" y="96110"/>
                  </a:lnTo>
                  <a:lnTo>
                    <a:pt x="28252" y="96110"/>
                  </a:lnTo>
                  <a:lnTo>
                    <a:pt x="17260" y="98338"/>
                  </a:lnTo>
                  <a:lnTo>
                    <a:pt x="8283" y="104398"/>
                  </a:lnTo>
                  <a:lnTo>
                    <a:pt x="2227" y="113380"/>
                  </a:lnTo>
                  <a:lnTo>
                    <a:pt x="0" y="124378"/>
                  </a:lnTo>
                  <a:lnTo>
                    <a:pt x="0" y="378787"/>
                  </a:lnTo>
                  <a:lnTo>
                    <a:pt x="28252" y="407055"/>
                  </a:lnTo>
                  <a:lnTo>
                    <a:pt x="130106" y="407055"/>
                  </a:lnTo>
                  <a:lnTo>
                    <a:pt x="130034" y="404825"/>
                  </a:lnTo>
                  <a:lnTo>
                    <a:pt x="129979" y="401293"/>
                  </a:lnTo>
                  <a:lnTo>
                    <a:pt x="130175" y="398766"/>
                  </a:lnTo>
                  <a:lnTo>
                    <a:pt x="130195" y="398509"/>
                  </a:lnTo>
                  <a:lnTo>
                    <a:pt x="130610" y="395748"/>
                  </a:lnTo>
                  <a:lnTo>
                    <a:pt x="18891" y="395748"/>
                  </a:lnTo>
                  <a:lnTo>
                    <a:pt x="11300" y="388153"/>
                  </a:lnTo>
                  <a:lnTo>
                    <a:pt x="11300" y="115012"/>
                  </a:lnTo>
                  <a:lnTo>
                    <a:pt x="18787" y="107521"/>
                  </a:lnTo>
                  <a:lnTo>
                    <a:pt x="52605" y="107521"/>
                  </a:lnTo>
                  <a:lnTo>
                    <a:pt x="56400" y="103893"/>
                  </a:lnTo>
                  <a:lnTo>
                    <a:pt x="56504" y="73496"/>
                  </a:lnTo>
                  <a:close/>
                </a:path>
                <a:path w="260350" h="407669">
                  <a:moveTo>
                    <a:pt x="214716" y="73496"/>
                  </a:moveTo>
                  <a:lnTo>
                    <a:pt x="203415" y="73496"/>
                  </a:lnTo>
                  <a:lnTo>
                    <a:pt x="203312" y="103516"/>
                  </a:lnTo>
                  <a:lnTo>
                    <a:pt x="207135" y="107521"/>
                  </a:lnTo>
                  <a:lnTo>
                    <a:pt x="241132" y="107521"/>
                  </a:lnTo>
                  <a:lnTo>
                    <a:pt x="248619" y="115012"/>
                  </a:lnTo>
                  <a:lnTo>
                    <a:pt x="248619" y="169550"/>
                  </a:lnTo>
                  <a:lnTo>
                    <a:pt x="61561" y="169550"/>
                  </a:lnTo>
                  <a:lnTo>
                    <a:pt x="56504" y="174614"/>
                  </a:lnTo>
                  <a:lnTo>
                    <a:pt x="56504" y="288868"/>
                  </a:lnTo>
                  <a:lnTo>
                    <a:pt x="61561" y="293928"/>
                  </a:lnTo>
                  <a:lnTo>
                    <a:pt x="248619" y="293928"/>
                  </a:lnTo>
                  <a:lnTo>
                    <a:pt x="248619" y="344772"/>
                  </a:lnTo>
                  <a:lnTo>
                    <a:pt x="259920" y="344772"/>
                  </a:lnTo>
                  <a:lnTo>
                    <a:pt x="259920" y="282583"/>
                  </a:lnTo>
                  <a:lnTo>
                    <a:pt x="67805" y="282583"/>
                  </a:lnTo>
                  <a:lnTo>
                    <a:pt x="67805" y="180819"/>
                  </a:lnTo>
                  <a:lnTo>
                    <a:pt x="259920" y="180819"/>
                  </a:lnTo>
                  <a:lnTo>
                    <a:pt x="259920" y="124378"/>
                  </a:lnTo>
                  <a:lnTo>
                    <a:pt x="257693" y="113380"/>
                  </a:lnTo>
                  <a:lnTo>
                    <a:pt x="251637" y="104398"/>
                  </a:lnTo>
                  <a:lnTo>
                    <a:pt x="242659" y="98339"/>
                  </a:lnTo>
                  <a:lnTo>
                    <a:pt x="231668" y="96110"/>
                  </a:lnTo>
                  <a:lnTo>
                    <a:pt x="214716" y="96110"/>
                  </a:lnTo>
                  <a:lnTo>
                    <a:pt x="214716" y="73496"/>
                  </a:lnTo>
                  <a:close/>
                </a:path>
                <a:path w="260350" h="407669">
                  <a:moveTo>
                    <a:pt x="259920" y="180819"/>
                  </a:moveTo>
                  <a:lnTo>
                    <a:pt x="248619" y="180819"/>
                  </a:lnTo>
                  <a:lnTo>
                    <a:pt x="248619" y="282583"/>
                  </a:lnTo>
                  <a:lnTo>
                    <a:pt x="259920" y="282583"/>
                  </a:lnTo>
                  <a:lnTo>
                    <a:pt x="259920" y="180819"/>
                  </a:lnTo>
                  <a:close/>
                </a:path>
                <a:path w="260350" h="407669">
                  <a:moveTo>
                    <a:pt x="209066" y="0"/>
                  </a:moveTo>
                  <a:lnTo>
                    <a:pt x="50853" y="0"/>
                  </a:lnTo>
                  <a:lnTo>
                    <a:pt x="22601" y="28267"/>
                  </a:lnTo>
                  <a:lnTo>
                    <a:pt x="22575" y="62947"/>
                  </a:lnTo>
                  <a:lnTo>
                    <a:pt x="22389" y="68224"/>
                  </a:lnTo>
                  <a:lnTo>
                    <a:pt x="27112" y="73288"/>
                  </a:lnTo>
                  <a:lnTo>
                    <a:pt x="33144" y="73496"/>
                  </a:lnTo>
                  <a:lnTo>
                    <a:pt x="226017" y="73496"/>
                  </a:lnTo>
                  <a:lnTo>
                    <a:pt x="232049" y="73708"/>
                  </a:lnTo>
                  <a:lnTo>
                    <a:pt x="237106" y="68982"/>
                  </a:lnTo>
                  <a:lnTo>
                    <a:pt x="237318" y="62947"/>
                  </a:lnTo>
                  <a:lnTo>
                    <a:pt x="237318" y="62189"/>
                  </a:lnTo>
                  <a:lnTo>
                    <a:pt x="33902" y="62189"/>
                  </a:lnTo>
                  <a:lnTo>
                    <a:pt x="33902" y="18892"/>
                  </a:lnTo>
                  <a:lnTo>
                    <a:pt x="41493" y="11307"/>
                  </a:lnTo>
                  <a:lnTo>
                    <a:pt x="231069" y="11307"/>
                  </a:lnTo>
                  <a:lnTo>
                    <a:pt x="229033" y="8286"/>
                  </a:lnTo>
                  <a:lnTo>
                    <a:pt x="220057" y="2224"/>
                  </a:lnTo>
                  <a:lnTo>
                    <a:pt x="209066" y="0"/>
                  </a:lnTo>
                  <a:close/>
                </a:path>
                <a:path w="260350" h="407669">
                  <a:moveTo>
                    <a:pt x="231069" y="11307"/>
                  </a:moveTo>
                  <a:lnTo>
                    <a:pt x="218427" y="11307"/>
                  </a:lnTo>
                  <a:lnTo>
                    <a:pt x="226017" y="18892"/>
                  </a:lnTo>
                  <a:lnTo>
                    <a:pt x="226017" y="62189"/>
                  </a:lnTo>
                  <a:lnTo>
                    <a:pt x="237318" y="62189"/>
                  </a:lnTo>
                  <a:lnTo>
                    <a:pt x="237318" y="28267"/>
                  </a:lnTo>
                  <a:lnTo>
                    <a:pt x="235089" y="17272"/>
                  </a:lnTo>
                  <a:lnTo>
                    <a:pt x="231069" y="113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695" y="792070"/>
              <a:ext cx="180117" cy="84803"/>
            </a:xfrm>
            <a:prstGeom prst="rect">
              <a:avLst/>
            </a:prstGeom>
          </p:spPr>
        </p:pic>
      </p:grpSp>
      <p:sp>
        <p:nvSpPr>
          <p:cNvPr id="14" name="object 14"/>
          <p:cNvSpPr/>
          <p:nvPr/>
        </p:nvSpPr>
        <p:spPr>
          <a:xfrm>
            <a:off x="700125" y="2003412"/>
            <a:ext cx="350520" cy="439420"/>
          </a:xfrm>
          <a:custGeom>
            <a:avLst/>
            <a:gdLst/>
            <a:ahLst/>
            <a:cxnLst/>
            <a:rect l="l" t="t" r="r" b="b"/>
            <a:pathLst>
              <a:path w="350519" h="439419">
                <a:moveTo>
                  <a:pt x="262775" y="306222"/>
                </a:moveTo>
                <a:lnTo>
                  <a:pt x="260248" y="303695"/>
                </a:lnTo>
                <a:lnTo>
                  <a:pt x="254000" y="303695"/>
                </a:lnTo>
                <a:lnTo>
                  <a:pt x="251472" y="306222"/>
                </a:lnTo>
                <a:lnTo>
                  <a:pt x="251472" y="312470"/>
                </a:lnTo>
                <a:lnTo>
                  <a:pt x="254000" y="314998"/>
                </a:lnTo>
                <a:lnTo>
                  <a:pt x="260248" y="314998"/>
                </a:lnTo>
                <a:lnTo>
                  <a:pt x="262775" y="312470"/>
                </a:lnTo>
                <a:lnTo>
                  <a:pt x="262775" y="309346"/>
                </a:lnTo>
                <a:lnTo>
                  <a:pt x="262775" y="306222"/>
                </a:lnTo>
                <a:close/>
              </a:path>
              <a:path w="350519" h="439419">
                <a:moveTo>
                  <a:pt x="350329" y="314960"/>
                </a:moveTo>
                <a:lnTo>
                  <a:pt x="348881" y="304800"/>
                </a:lnTo>
                <a:lnTo>
                  <a:pt x="345109" y="294640"/>
                </a:lnTo>
                <a:lnTo>
                  <a:pt x="339178" y="284480"/>
                </a:lnTo>
                <a:lnTo>
                  <a:pt x="339026" y="284340"/>
                </a:lnTo>
                <a:lnTo>
                  <a:pt x="339026" y="316230"/>
                </a:lnTo>
                <a:lnTo>
                  <a:pt x="339026" y="406400"/>
                </a:lnTo>
                <a:lnTo>
                  <a:pt x="308444" y="417830"/>
                </a:lnTo>
                <a:lnTo>
                  <a:pt x="262255" y="424180"/>
                </a:lnTo>
                <a:lnTo>
                  <a:pt x="206590" y="427990"/>
                </a:lnTo>
                <a:lnTo>
                  <a:pt x="147548" y="427990"/>
                </a:lnTo>
                <a:lnTo>
                  <a:pt x="91249" y="424180"/>
                </a:lnTo>
                <a:lnTo>
                  <a:pt x="43789" y="416560"/>
                </a:lnTo>
                <a:lnTo>
                  <a:pt x="11303" y="405130"/>
                </a:lnTo>
                <a:lnTo>
                  <a:pt x="11303" y="316230"/>
                </a:lnTo>
                <a:lnTo>
                  <a:pt x="40487" y="275590"/>
                </a:lnTo>
                <a:lnTo>
                  <a:pt x="87579" y="254000"/>
                </a:lnTo>
                <a:lnTo>
                  <a:pt x="87579" y="287020"/>
                </a:lnTo>
                <a:lnTo>
                  <a:pt x="73126" y="290830"/>
                </a:lnTo>
                <a:lnTo>
                  <a:pt x="61468" y="299720"/>
                </a:lnTo>
                <a:lnTo>
                  <a:pt x="53695" y="312420"/>
                </a:lnTo>
                <a:lnTo>
                  <a:pt x="50850" y="326390"/>
                </a:lnTo>
                <a:lnTo>
                  <a:pt x="50876" y="377190"/>
                </a:lnTo>
                <a:lnTo>
                  <a:pt x="56299" y="383540"/>
                </a:lnTo>
                <a:lnTo>
                  <a:pt x="63969" y="386080"/>
                </a:lnTo>
                <a:lnTo>
                  <a:pt x="66814" y="389890"/>
                </a:lnTo>
                <a:lnTo>
                  <a:pt x="72136" y="389890"/>
                </a:lnTo>
                <a:lnTo>
                  <a:pt x="79565" y="384810"/>
                </a:lnTo>
                <a:lnTo>
                  <a:pt x="80264" y="379730"/>
                </a:lnTo>
                <a:lnTo>
                  <a:pt x="76454" y="374650"/>
                </a:lnTo>
                <a:lnTo>
                  <a:pt x="74549" y="372110"/>
                </a:lnTo>
                <a:lnTo>
                  <a:pt x="69227" y="370840"/>
                </a:lnTo>
                <a:lnTo>
                  <a:pt x="65519" y="373380"/>
                </a:lnTo>
                <a:lnTo>
                  <a:pt x="65392" y="374650"/>
                </a:lnTo>
                <a:lnTo>
                  <a:pt x="65265" y="374650"/>
                </a:lnTo>
                <a:lnTo>
                  <a:pt x="63334" y="373380"/>
                </a:lnTo>
                <a:lnTo>
                  <a:pt x="62179" y="370840"/>
                </a:lnTo>
                <a:lnTo>
                  <a:pt x="62153" y="326390"/>
                </a:lnTo>
                <a:lnTo>
                  <a:pt x="64389" y="316230"/>
                </a:lnTo>
                <a:lnTo>
                  <a:pt x="70446" y="307340"/>
                </a:lnTo>
                <a:lnTo>
                  <a:pt x="79413" y="300990"/>
                </a:lnTo>
                <a:lnTo>
                  <a:pt x="90411" y="298450"/>
                </a:lnTo>
                <a:lnTo>
                  <a:pt x="96062" y="298450"/>
                </a:lnTo>
                <a:lnTo>
                  <a:pt x="107048" y="300990"/>
                </a:lnTo>
                <a:lnTo>
                  <a:pt x="116027" y="307340"/>
                </a:lnTo>
                <a:lnTo>
                  <a:pt x="122085" y="316230"/>
                </a:lnTo>
                <a:lnTo>
                  <a:pt x="124307" y="326390"/>
                </a:lnTo>
                <a:lnTo>
                  <a:pt x="124294" y="370840"/>
                </a:lnTo>
                <a:lnTo>
                  <a:pt x="123139" y="373380"/>
                </a:lnTo>
                <a:lnTo>
                  <a:pt x="121323" y="374650"/>
                </a:lnTo>
                <a:lnTo>
                  <a:pt x="117792" y="370840"/>
                </a:lnTo>
                <a:lnTo>
                  <a:pt x="112433" y="372110"/>
                </a:lnTo>
                <a:lnTo>
                  <a:pt x="106311" y="378460"/>
                </a:lnTo>
                <a:lnTo>
                  <a:pt x="106705" y="383540"/>
                </a:lnTo>
                <a:lnTo>
                  <a:pt x="113792" y="389890"/>
                </a:lnTo>
                <a:lnTo>
                  <a:pt x="119151" y="389890"/>
                </a:lnTo>
                <a:lnTo>
                  <a:pt x="122504" y="386080"/>
                </a:lnTo>
                <a:lnTo>
                  <a:pt x="130175" y="383540"/>
                </a:lnTo>
                <a:lnTo>
                  <a:pt x="135597" y="377190"/>
                </a:lnTo>
                <a:lnTo>
                  <a:pt x="135597" y="374650"/>
                </a:lnTo>
                <a:lnTo>
                  <a:pt x="135610" y="326390"/>
                </a:lnTo>
                <a:lnTo>
                  <a:pt x="132778" y="312420"/>
                </a:lnTo>
                <a:lnTo>
                  <a:pt x="124993" y="299720"/>
                </a:lnTo>
                <a:lnTo>
                  <a:pt x="123329" y="298450"/>
                </a:lnTo>
                <a:lnTo>
                  <a:pt x="113347" y="290830"/>
                </a:lnTo>
                <a:lnTo>
                  <a:pt x="98882" y="287020"/>
                </a:lnTo>
                <a:lnTo>
                  <a:pt x="98882" y="254000"/>
                </a:lnTo>
                <a:lnTo>
                  <a:pt x="98882" y="250190"/>
                </a:lnTo>
                <a:lnTo>
                  <a:pt x="104267" y="247650"/>
                </a:lnTo>
                <a:lnTo>
                  <a:pt x="117754" y="255270"/>
                </a:lnTo>
                <a:lnTo>
                  <a:pt x="134632" y="260350"/>
                </a:lnTo>
                <a:lnTo>
                  <a:pt x="154063" y="264160"/>
                </a:lnTo>
                <a:lnTo>
                  <a:pt x="196265" y="264160"/>
                </a:lnTo>
                <a:lnTo>
                  <a:pt x="215684" y="260350"/>
                </a:lnTo>
                <a:lnTo>
                  <a:pt x="232562" y="255270"/>
                </a:lnTo>
                <a:lnTo>
                  <a:pt x="234810" y="254000"/>
                </a:lnTo>
                <a:lnTo>
                  <a:pt x="246024" y="247650"/>
                </a:lnTo>
                <a:lnTo>
                  <a:pt x="251472" y="250190"/>
                </a:lnTo>
                <a:lnTo>
                  <a:pt x="251536" y="288290"/>
                </a:lnTo>
                <a:lnTo>
                  <a:pt x="243446" y="292100"/>
                </a:lnTo>
                <a:lnTo>
                  <a:pt x="237680" y="298450"/>
                </a:lnTo>
                <a:lnTo>
                  <a:pt x="234759" y="306070"/>
                </a:lnTo>
                <a:lnTo>
                  <a:pt x="235051" y="312420"/>
                </a:lnTo>
                <a:lnTo>
                  <a:pt x="235102" y="313690"/>
                </a:lnTo>
                <a:lnTo>
                  <a:pt x="235216" y="316230"/>
                </a:lnTo>
                <a:lnTo>
                  <a:pt x="239102" y="323850"/>
                </a:lnTo>
                <a:lnTo>
                  <a:pt x="245579" y="328930"/>
                </a:lnTo>
                <a:lnTo>
                  <a:pt x="253733" y="332740"/>
                </a:lnTo>
                <a:lnTo>
                  <a:pt x="262699" y="331470"/>
                </a:lnTo>
                <a:lnTo>
                  <a:pt x="270789" y="327660"/>
                </a:lnTo>
                <a:lnTo>
                  <a:pt x="276555" y="321310"/>
                </a:lnTo>
                <a:lnTo>
                  <a:pt x="279476" y="313690"/>
                </a:lnTo>
                <a:lnTo>
                  <a:pt x="279146" y="307340"/>
                </a:lnTo>
                <a:lnTo>
                  <a:pt x="279082" y="306070"/>
                </a:lnTo>
                <a:lnTo>
                  <a:pt x="279019" y="304800"/>
                </a:lnTo>
                <a:lnTo>
                  <a:pt x="277558" y="298450"/>
                </a:lnTo>
                <a:lnTo>
                  <a:pt x="276974" y="295910"/>
                </a:lnTo>
                <a:lnTo>
                  <a:pt x="270713" y="289560"/>
                </a:lnTo>
                <a:lnTo>
                  <a:pt x="268427" y="289204"/>
                </a:lnTo>
                <a:lnTo>
                  <a:pt x="268427" y="303530"/>
                </a:lnTo>
                <a:lnTo>
                  <a:pt x="268427" y="316230"/>
                </a:lnTo>
                <a:lnTo>
                  <a:pt x="263372" y="321310"/>
                </a:lnTo>
                <a:lnTo>
                  <a:pt x="250888" y="321310"/>
                </a:lnTo>
                <a:lnTo>
                  <a:pt x="245821" y="316230"/>
                </a:lnTo>
                <a:lnTo>
                  <a:pt x="245821" y="303530"/>
                </a:lnTo>
                <a:lnTo>
                  <a:pt x="250888" y="298450"/>
                </a:lnTo>
                <a:lnTo>
                  <a:pt x="263372" y="298450"/>
                </a:lnTo>
                <a:lnTo>
                  <a:pt x="268427" y="303530"/>
                </a:lnTo>
                <a:lnTo>
                  <a:pt x="268427" y="289204"/>
                </a:lnTo>
                <a:lnTo>
                  <a:pt x="262699" y="288290"/>
                </a:lnTo>
                <a:lnTo>
                  <a:pt x="262763" y="254000"/>
                </a:lnTo>
                <a:lnTo>
                  <a:pt x="279095" y="260350"/>
                </a:lnTo>
                <a:lnTo>
                  <a:pt x="324205" y="285750"/>
                </a:lnTo>
                <a:lnTo>
                  <a:pt x="339026" y="316230"/>
                </a:lnTo>
                <a:lnTo>
                  <a:pt x="339026" y="284340"/>
                </a:lnTo>
                <a:lnTo>
                  <a:pt x="331279" y="276860"/>
                </a:lnTo>
                <a:lnTo>
                  <a:pt x="315226" y="265430"/>
                </a:lnTo>
                <a:lnTo>
                  <a:pt x="297992" y="256540"/>
                </a:lnTo>
                <a:lnTo>
                  <a:pt x="292785" y="254000"/>
                </a:lnTo>
                <a:lnTo>
                  <a:pt x="279793" y="247650"/>
                </a:lnTo>
                <a:lnTo>
                  <a:pt x="260870" y="241300"/>
                </a:lnTo>
                <a:lnTo>
                  <a:pt x="233489" y="229387"/>
                </a:lnTo>
                <a:lnTo>
                  <a:pt x="233489" y="241300"/>
                </a:lnTo>
                <a:lnTo>
                  <a:pt x="219456" y="247650"/>
                </a:lnTo>
                <a:lnTo>
                  <a:pt x="204965" y="251460"/>
                </a:lnTo>
                <a:lnTo>
                  <a:pt x="175171" y="254000"/>
                </a:lnTo>
                <a:lnTo>
                  <a:pt x="145376" y="251460"/>
                </a:lnTo>
                <a:lnTo>
                  <a:pt x="130886" y="247650"/>
                </a:lnTo>
                <a:lnTo>
                  <a:pt x="116840" y="241300"/>
                </a:lnTo>
                <a:lnTo>
                  <a:pt x="121551" y="240030"/>
                </a:lnTo>
                <a:lnTo>
                  <a:pt x="130060" y="236220"/>
                </a:lnTo>
                <a:lnTo>
                  <a:pt x="135623" y="228600"/>
                </a:lnTo>
                <a:lnTo>
                  <a:pt x="135610" y="209550"/>
                </a:lnTo>
                <a:lnTo>
                  <a:pt x="154940" y="217170"/>
                </a:lnTo>
                <a:lnTo>
                  <a:pt x="175183" y="219710"/>
                </a:lnTo>
                <a:lnTo>
                  <a:pt x="195427" y="217170"/>
                </a:lnTo>
                <a:lnTo>
                  <a:pt x="214744" y="209550"/>
                </a:lnTo>
                <a:lnTo>
                  <a:pt x="214731" y="228600"/>
                </a:lnTo>
                <a:lnTo>
                  <a:pt x="220281" y="236220"/>
                </a:lnTo>
                <a:lnTo>
                  <a:pt x="233489" y="241300"/>
                </a:lnTo>
                <a:lnTo>
                  <a:pt x="233489" y="229387"/>
                </a:lnTo>
                <a:lnTo>
                  <a:pt x="228790" y="227330"/>
                </a:lnTo>
                <a:lnTo>
                  <a:pt x="226009" y="223520"/>
                </a:lnTo>
                <a:lnTo>
                  <a:pt x="226021" y="209550"/>
                </a:lnTo>
                <a:lnTo>
                  <a:pt x="226021" y="208280"/>
                </a:lnTo>
                <a:lnTo>
                  <a:pt x="226021" y="201930"/>
                </a:lnTo>
                <a:lnTo>
                  <a:pt x="240309" y="189230"/>
                </a:lnTo>
                <a:lnTo>
                  <a:pt x="250964" y="172720"/>
                </a:lnTo>
                <a:lnTo>
                  <a:pt x="257619" y="153670"/>
                </a:lnTo>
                <a:lnTo>
                  <a:pt x="259918" y="134620"/>
                </a:lnTo>
                <a:lnTo>
                  <a:pt x="259918" y="130810"/>
                </a:lnTo>
                <a:lnTo>
                  <a:pt x="272351" y="115570"/>
                </a:lnTo>
                <a:lnTo>
                  <a:pt x="274320" y="113030"/>
                </a:lnTo>
                <a:lnTo>
                  <a:pt x="277279" y="109220"/>
                </a:lnTo>
                <a:lnTo>
                  <a:pt x="279527" y="100330"/>
                </a:lnTo>
                <a:lnTo>
                  <a:pt x="278625" y="92710"/>
                </a:lnTo>
                <a:lnTo>
                  <a:pt x="272834" y="67310"/>
                </a:lnTo>
                <a:lnTo>
                  <a:pt x="268008" y="57607"/>
                </a:lnTo>
                <a:lnTo>
                  <a:pt x="268008" y="99060"/>
                </a:lnTo>
                <a:lnTo>
                  <a:pt x="266585" y="104140"/>
                </a:lnTo>
                <a:lnTo>
                  <a:pt x="259359" y="113030"/>
                </a:lnTo>
                <a:lnTo>
                  <a:pt x="258076" y="105410"/>
                </a:lnTo>
                <a:lnTo>
                  <a:pt x="254647" y="97790"/>
                </a:lnTo>
                <a:lnTo>
                  <a:pt x="248627" y="90982"/>
                </a:lnTo>
                <a:lnTo>
                  <a:pt x="248627" y="113030"/>
                </a:lnTo>
                <a:lnTo>
                  <a:pt x="248627" y="134620"/>
                </a:lnTo>
                <a:lnTo>
                  <a:pt x="242849" y="163830"/>
                </a:lnTo>
                <a:lnTo>
                  <a:pt x="227114" y="186690"/>
                </a:lnTo>
                <a:lnTo>
                  <a:pt x="203758" y="201930"/>
                </a:lnTo>
                <a:lnTo>
                  <a:pt x="175171" y="208280"/>
                </a:lnTo>
                <a:lnTo>
                  <a:pt x="146570" y="201930"/>
                </a:lnTo>
                <a:lnTo>
                  <a:pt x="123228" y="186690"/>
                </a:lnTo>
                <a:lnTo>
                  <a:pt x="107480" y="163830"/>
                </a:lnTo>
                <a:lnTo>
                  <a:pt x="101714" y="134620"/>
                </a:lnTo>
                <a:lnTo>
                  <a:pt x="101714" y="128270"/>
                </a:lnTo>
                <a:lnTo>
                  <a:pt x="146913" y="128270"/>
                </a:lnTo>
                <a:lnTo>
                  <a:pt x="170408" y="124460"/>
                </a:lnTo>
                <a:lnTo>
                  <a:pt x="187591" y="116840"/>
                </a:lnTo>
                <a:lnTo>
                  <a:pt x="200075" y="106680"/>
                </a:lnTo>
                <a:lnTo>
                  <a:pt x="209435" y="95250"/>
                </a:lnTo>
                <a:lnTo>
                  <a:pt x="213334" y="88900"/>
                </a:lnTo>
                <a:lnTo>
                  <a:pt x="218401" y="83820"/>
                </a:lnTo>
                <a:lnTo>
                  <a:pt x="224320" y="81280"/>
                </a:lnTo>
                <a:lnTo>
                  <a:pt x="245897" y="105410"/>
                </a:lnTo>
                <a:lnTo>
                  <a:pt x="248627" y="113030"/>
                </a:lnTo>
                <a:lnTo>
                  <a:pt x="248627" y="90982"/>
                </a:lnTo>
                <a:lnTo>
                  <a:pt x="240055" y="81280"/>
                </a:lnTo>
                <a:lnTo>
                  <a:pt x="228828" y="68580"/>
                </a:lnTo>
                <a:lnTo>
                  <a:pt x="224561" y="68580"/>
                </a:lnTo>
                <a:lnTo>
                  <a:pt x="217385" y="71120"/>
                </a:lnTo>
                <a:lnTo>
                  <a:pt x="211264" y="76200"/>
                </a:lnTo>
                <a:lnTo>
                  <a:pt x="205790" y="81280"/>
                </a:lnTo>
                <a:lnTo>
                  <a:pt x="200571" y="87630"/>
                </a:lnTo>
                <a:lnTo>
                  <a:pt x="191985" y="97790"/>
                </a:lnTo>
                <a:lnTo>
                  <a:pt x="181254" y="107950"/>
                </a:lnTo>
                <a:lnTo>
                  <a:pt x="166763" y="114300"/>
                </a:lnTo>
                <a:lnTo>
                  <a:pt x="146900" y="116840"/>
                </a:lnTo>
                <a:lnTo>
                  <a:pt x="75438" y="116840"/>
                </a:lnTo>
                <a:lnTo>
                  <a:pt x="79057" y="109220"/>
                </a:lnTo>
                <a:lnTo>
                  <a:pt x="82080" y="101600"/>
                </a:lnTo>
                <a:lnTo>
                  <a:pt x="84505" y="93980"/>
                </a:lnTo>
                <a:lnTo>
                  <a:pt x="86321" y="86360"/>
                </a:lnTo>
                <a:lnTo>
                  <a:pt x="86537" y="85090"/>
                </a:lnTo>
                <a:lnTo>
                  <a:pt x="99923" y="52070"/>
                </a:lnTo>
                <a:lnTo>
                  <a:pt x="124117" y="26670"/>
                </a:lnTo>
                <a:lnTo>
                  <a:pt x="155829" y="12700"/>
                </a:lnTo>
                <a:lnTo>
                  <a:pt x="191706" y="11430"/>
                </a:lnTo>
                <a:lnTo>
                  <a:pt x="193268" y="11430"/>
                </a:lnTo>
                <a:lnTo>
                  <a:pt x="194665" y="12700"/>
                </a:lnTo>
                <a:lnTo>
                  <a:pt x="195580" y="13970"/>
                </a:lnTo>
                <a:lnTo>
                  <a:pt x="203174" y="24130"/>
                </a:lnTo>
                <a:lnTo>
                  <a:pt x="206629" y="25400"/>
                </a:lnTo>
                <a:lnTo>
                  <a:pt x="214934" y="19050"/>
                </a:lnTo>
                <a:lnTo>
                  <a:pt x="216268" y="19050"/>
                </a:lnTo>
                <a:lnTo>
                  <a:pt x="251523" y="49530"/>
                </a:lnTo>
                <a:lnTo>
                  <a:pt x="267347" y="93980"/>
                </a:lnTo>
                <a:lnTo>
                  <a:pt x="268008" y="99060"/>
                </a:lnTo>
                <a:lnTo>
                  <a:pt x="268008" y="57607"/>
                </a:lnTo>
                <a:lnTo>
                  <a:pt x="260845" y="43180"/>
                </a:lnTo>
                <a:lnTo>
                  <a:pt x="243395" y="24130"/>
                </a:lnTo>
                <a:lnTo>
                  <a:pt x="236004" y="19050"/>
                </a:lnTo>
                <a:lnTo>
                  <a:pt x="221221" y="8890"/>
                </a:lnTo>
                <a:lnTo>
                  <a:pt x="216916" y="7620"/>
                </a:lnTo>
                <a:lnTo>
                  <a:pt x="211836" y="7620"/>
                </a:lnTo>
                <a:lnTo>
                  <a:pt x="207937" y="10160"/>
                </a:lnTo>
                <a:lnTo>
                  <a:pt x="207238" y="11430"/>
                </a:lnTo>
                <a:lnTo>
                  <a:pt x="204698" y="7620"/>
                </a:lnTo>
                <a:lnTo>
                  <a:pt x="202057" y="3810"/>
                </a:lnTo>
                <a:lnTo>
                  <a:pt x="198094" y="1270"/>
                </a:lnTo>
                <a:lnTo>
                  <a:pt x="193636" y="0"/>
                </a:lnTo>
                <a:lnTo>
                  <a:pt x="153314" y="1270"/>
                </a:lnTo>
                <a:lnTo>
                  <a:pt x="117690" y="17780"/>
                </a:lnTo>
                <a:lnTo>
                  <a:pt x="90487" y="45720"/>
                </a:lnTo>
                <a:lnTo>
                  <a:pt x="75438" y="82550"/>
                </a:lnTo>
                <a:lnTo>
                  <a:pt x="75209" y="83820"/>
                </a:lnTo>
                <a:lnTo>
                  <a:pt x="72974" y="92710"/>
                </a:lnTo>
                <a:lnTo>
                  <a:pt x="69799" y="102870"/>
                </a:lnTo>
                <a:lnTo>
                  <a:pt x="65722" y="110490"/>
                </a:lnTo>
                <a:lnTo>
                  <a:pt x="60769" y="119380"/>
                </a:lnTo>
                <a:lnTo>
                  <a:pt x="59029" y="121920"/>
                </a:lnTo>
                <a:lnTo>
                  <a:pt x="59728" y="125730"/>
                </a:lnTo>
                <a:lnTo>
                  <a:pt x="63258" y="128270"/>
                </a:lnTo>
                <a:lnTo>
                  <a:pt x="90411" y="128270"/>
                </a:lnTo>
                <a:lnTo>
                  <a:pt x="90411" y="134620"/>
                </a:lnTo>
                <a:lnTo>
                  <a:pt x="92722" y="153670"/>
                </a:lnTo>
                <a:lnTo>
                  <a:pt x="99364" y="172720"/>
                </a:lnTo>
                <a:lnTo>
                  <a:pt x="110007" y="189230"/>
                </a:lnTo>
                <a:lnTo>
                  <a:pt x="124269" y="201930"/>
                </a:lnTo>
                <a:lnTo>
                  <a:pt x="124282" y="223520"/>
                </a:lnTo>
                <a:lnTo>
                  <a:pt x="121513" y="227330"/>
                </a:lnTo>
                <a:lnTo>
                  <a:pt x="89230" y="241300"/>
                </a:lnTo>
                <a:lnTo>
                  <a:pt x="70383" y="247650"/>
                </a:lnTo>
                <a:lnTo>
                  <a:pt x="52247" y="256540"/>
                </a:lnTo>
                <a:lnTo>
                  <a:pt x="19126" y="276860"/>
                </a:lnTo>
                <a:lnTo>
                  <a:pt x="0" y="316230"/>
                </a:lnTo>
                <a:lnTo>
                  <a:pt x="0" y="411480"/>
                </a:lnTo>
                <a:lnTo>
                  <a:pt x="72009" y="433070"/>
                </a:lnTo>
                <a:lnTo>
                  <a:pt x="122326" y="438150"/>
                </a:lnTo>
                <a:lnTo>
                  <a:pt x="176961" y="439420"/>
                </a:lnTo>
                <a:lnTo>
                  <a:pt x="231597" y="438150"/>
                </a:lnTo>
                <a:lnTo>
                  <a:pt x="281393" y="433070"/>
                </a:lnTo>
                <a:lnTo>
                  <a:pt x="308292" y="427990"/>
                </a:lnTo>
                <a:lnTo>
                  <a:pt x="321741" y="425450"/>
                </a:lnTo>
                <a:lnTo>
                  <a:pt x="348018" y="414020"/>
                </a:lnTo>
                <a:lnTo>
                  <a:pt x="350329" y="411480"/>
                </a:lnTo>
                <a:lnTo>
                  <a:pt x="350329" y="3149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" name="object 15"/>
          <p:cNvGrpSpPr/>
          <p:nvPr/>
        </p:nvGrpSpPr>
        <p:grpSpPr>
          <a:xfrm>
            <a:off x="680810" y="3517817"/>
            <a:ext cx="469265" cy="367665"/>
            <a:chOff x="680810" y="3517817"/>
            <a:chExt cx="469265" cy="367665"/>
          </a:xfrm>
        </p:grpSpPr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9062" y="3630888"/>
              <a:ext cx="67805" cy="6784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12478" y="3517817"/>
              <a:ext cx="146911" cy="113071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80810" y="3591314"/>
              <a:ext cx="469265" cy="294005"/>
            </a:xfrm>
            <a:custGeom>
              <a:avLst/>
              <a:gdLst/>
              <a:ahLst/>
              <a:cxnLst/>
              <a:rect l="l" t="t" r="r" b="b"/>
              <a:pathLst>
                <a:path w="469265" h="294004">
                  <a:moveTo>
                    <a:pt x="8772" y="0"/>
                  </a:moveTo>
                  <a:lnTo>
                    <a:pt x="2529" y="0"/>
                  </a:lnTo>
                  <a:lnTo>
                    <a:pt x="0" y="2529"/>
                  </a:lnTo>
                  <a:lnTo>
                    <a:pt x="0" y="293984"/>
                  </a:lnTo>
                  <a:lnTo>
                    <a:pt x="11300" y="293984"/>
                  </a:lnTo>
                  <a:lnTo>
                    <a:pt x="11300" y="231795"/>
                  </a:lnTo>
                  <a:lnTo>
                    <a:pt x="192115" y="231795"/>
                  </a:lnTo>
                  <a:lnTo>
                    <a:pt x="192115" y="220488"/>
                  </a:lnTo>
                  <a:lnTo>
                    <a:pt x="11300" y="220488"/>
                  </a:lnTo>
                  <a:lnTo>
                    <a:pt x="11300" y="110376"/>
                  </a:lnTo>
                  <a:lnTo>
                    <a:pt x="39731" y="110376"/>
                  </a:lnTo>
                  <a:lnTo>
                    <a:pt x="11300" y="98056"/>
                  </a:lnTo>
                  <a:lnTo>
                    <a:pt x="11300" y="2529"/>
                  </a:lnTo>
                  <a:lnTo>
                    <a:pt x="8772" y="0"/>
                  </a:lnTo>
                  <a:close/>
                </a:path>
                <a:path w="469265" h="294004">
                  <a:moveTo>
                    <a:pt x="192115" y="231795"/>
                  </a:moveTo>
                  <a:lnTo>
                    <a:pt x="180814" y="231795"/>
                  </a:lnTo>
                  <a:lnTo>
                    <a:pt x="180814" y="237449"/>
                  </a:lnTo>
                  <a:lnTo>
                    <a:pt x="183043" y="248446"/>
                  </a:lnTo>
                  <a:lnTo>
                    <a:pt x="189099" y="257427"/>
                  </a:lnTo>
                  <a:lnTo>
                    <a:pt x="198075" y="263486"/>
                  </a:lnTo>
                  <a:lnTo>
                    <a:pt x="209066" y="265716"/>
                  </a:lnTo>
                  <a:lnTo>
                    <a:pt x="457685" y="265716"/>
                  </a:lnTo>
                  <a:lnTo>
                    <a:pt x="457685" y="293984"/>
                  </a:lnTo>
                  <a:lnTo>
                    <a:pt x="468986" y="293984"/>
                  </a:lnTo>
                  <a:lnTo>
                    <a:pt x="468986" y="254409"/>
                  </a:lnTo>
                  <a:lnTo>
                    <a:pt x="199705" y="254409"/>
                  </a:lnTo>
                  <a:lnTo>
                    <a:pt x="192115" y="246815"/>
                  </a:lnTo>
                  <a:lnTo>
                    <a:pt x="192115" y="231795"/>
                  </a:lnTo>
                  <a:close/>
                </a:path>
                <a:path w="469265" h="294004">
                  <a:moveTo>
                    <a:pt x="462741" y="113071"/>
                  </a:moveTo>
                  <a:lnTo>
                    <a:pt x="450104" y="113071"/>
                  </a:lnTo>
                  <a:lnTo>
                    <a:pt x="457685" y="120665"/>
                  </a:lnTo>
                  <a:lnTo>
                    <a:pt x="457685" y="254409"/>
                  </a:lnTo>
                  <a:lnTo>
                    <a:pt x="468986" y="254409"/>
                  </a:lnTo>
                  <a:lnTo>
                    <a:pt x="468986" y="130031"/>
                  </a:lnTo>
                  <a:lnTo>
                    <a:pt x="466815" y="119289"/>
                  </a:lnTo>
                  <a:lnTo>
                    <a:pt x="466764" y="119034"/>
                  </a:lnTo>
                  <a:lnTo>
                    <a:pt x="462741" y="113071"/>
                  </a:lnTo>
                  <a:close/>
                </a:path>
                <a:path w="469265" h="294004">
                  <a:moveTo>
                    <a:pt x="39731" y="110376"/>
                  </a:moveTo>
                  <a:lnTo>
                    <a:pt x="11300" y="110376"/>
                  </a:lnTo>
                  <a:lnTo>
                    <a:pt x="180814" y="183872"/>
                  </a:lnTo>
                  <a:lnTo>
                    <a:pt x="180814" y="220488"/>
                  </a:lnTo>
                  <a:lnTo>
                    <a:pt x="192115" y="220488"/>
                  </a:lnTo>
                  <a:lnTo>
                    <a:pt x="192115" y="171552"/>
                  </a:lnTo>
                  <a:lnTo>
                    <a:pt x="180814" y="171552"/>
                  </a:lnTo>
                  <a:lnTo>
                    <a:pt x="95492" y="134554"/>
                  </a:lnTo>
                  <a:lnTo>
                    <a:pt x="97619" y="130031"/>
                  </a:lnTo>
                  <a:lnTo>
                    <a:pt x="85090" y="130031"/>
                  </a:lnTo>
                  <a:lnTo>
                    <a:pt x="39731" y="110376"/>
                  </a:lnTo>
                  <a:close/>
                </a:path>
                <a:path w="469265" h="294004">
                  <a:moveTo>
                    <a:pt x="172807" y="103827"/>
                  </a:moveTo>
                  <a:lnTo>
                    <a:pt x="135037" y="103827"/>
                  </a:lnTo>
                  <a:lnTo>
                    <a:pt x="149910" y="106739"/>
                  </a:lnTo>
                  <a:lnTo>
                    <a:pt x="180814" y="119289"/>
                  </a:lnTo>
                  <a:lnTo>
                    <a:pt x="180814" y="171552"/>
                  </a:lnTo>
                  <a:lnTo>
                    <a:pt x="192115" y="171552"/>
                  </a:lnTo>
                  <a:lnTo>
                    <a:pt x="192115" y="113071"/>
                  </a:lnTo>
                  <a:lnTo>
                    <a:pt x="462741" y="113071"/>
                  </a:lnTo>
                  <a:lnTo>
                    <a:pt x="460705" y="110053"/>
                  </a:lnTo>
                  <a:lnTo>
                    <a:pt x="456295" y="107078"/>
                  </a:lnTo>
                  <a:lnTo>
                    <a:pt x="180814" y="107078"/>
                  </a:lnTo>
                  <a:lnTo>
                    <a:pt x="172807" y="103827"/>
                  </a:lnTo>
                  <a:close/>
                </a:path>
                <a:path w="469265" h="294004">
                  <a:moveTo>
                    <a:pt x="135011" y="92499"/>
                  </a:moveTo>
                  <a:lnTo>
                    <a:pt x="116484" y="96007"/>
                  </a:lnTo>
                  <a:lnTo>
                    <a:pt x="100497" y="106010"/>
                  </a:lnTo>
                  <a:lnTo>
                    <a:pt x="88989" y="121749"/>
                  </a:lnTo>
                  <a:lnTo>
                    <a:pt x="85090" y="130031"/>
                  </a:lnTo>
                  <a:lnTo>
                    <a:pt x="97619" y="130031"/>
                  </a:lnTo>
                  <a:lnTo>
                    <a:pt x="99245" y="126573"/>
                  </a:lnTo>
                  <a:lnTo>
                    <a:pt x="108196" y="114334"/>
                  </a:lnTo>
                  <a:lnTo>
                    <a:pt x="120629" y="106555"/>
                  </a:lnTo>
                  <a:lnTo>
                    <a:pt x="135037" y="103827"/>
                  </a:lnTo>
                  <a:lnTo>
                    <a:pt x="172807" y="103827"/>
                  </a:lnTo>
                  <a:lnTo>
                    <a:pt x="154139" y="96247"/>
                  </a:lnTo>
                  <a:lnTo>
                    <a:pt x="135011" y="92499"/>
                  </a:lnTo>
                  <a:close/>
                </a:path>
                <a:path w="469265" h="294004">
                  <a:moveTo>
                    <a:pt x="440734" y="101763"/>
                  </a:moveTo>
                  <a:lnTo>
                    <a:pt x="180814" y="101763"/>
                  </a:lnTo>
                  <a:lnTo>
                    <a:pt x="180814" y="107078"/>
                  </a:lnTo>
                  <a:lnTo>
                    <a:pt x="456295" y="107078"/>
                  </a:lnTo>
                  <a:lnTo>
                    <a:pt x="451724" y="103994"/>
                  </a:lnTo>
                  <a:lnTo>
                    <a:pt x="440734" y="10176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/>
          <p:nvPr/>
        </p:nvSpPr>
        <p:spPr>
          <a:xfrm>
            <a:off x="580072" y="4667250"/>
            <a:ext cx="5303520" cy="1943100"/>
          </a:xfrm>
          <a:custGeom>
            <a:avLst/>
            <a:gdLst/>
            <a:ahLst/>
            <a:cxnLst/>
            <a:rect l="l" t="t" r="r" b="b"/>
            <a:pathLst>
              <a:path w="5303520" h="1943100">
                <a:moveTo>
                  <a:pt x="5303520" y="0"/>
                </a:moveTo>
                <a:lnTo>
                  <a:pt x="0" y="0"/>
                </a:lnTo>
                <a:lnTo>
                  <a:pt x="0" y="1943100"/>
                </a:lnTo>
                <a:lnTo>
                  <a:pt x="5303520" y="1943100"/>
                </a:lnTo>
                <a:lnTo>
                  <a:pt x="53035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80072" y="4667250"/>
            <a:ext cx="5303520" cy="194310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AOS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6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#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6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20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Roles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of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6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Nurses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6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in</a:t>
            </a:r>
            <a:r>
              <a:rPr sz="16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6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Cardiovascular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6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Nursing</a:t>
            </a:r>
            <a:r>
              <a:rPr sz="16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6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Practice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72225" y="4667250"/>
            <a:ext cx="5303520" cy="194310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60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Arterial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Lines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Arterial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Blood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35" dirty="0">
                <a:latin typeface="Calibri"/>
                <a:cs typeface="Calibri"/>
              </a:rPr>
              <a:t>Sampling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Arterial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Puncture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Central</a:t>
            </a:r>
            <a:r>
              <a:rPr sz="1200" spc="250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Lines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Invasive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60" dirty="0">
                <a:latin typeface="Calibri"/>
                <a:cs typeface="Calibri"/>
              </a:rPr>
              <a:t>Cardiac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Procedures</a:t>
            </a:r>
            <a:endParaRPr sz="1200">
              <a:latin typeface="Calibri"/>
              <a:cs typeface="Calibri"/>
            </a:endParaRPr>
          </a:p>
          <a:p>
            <a:pPr marL="378460" marR="225425" indent="-287020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Removal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Arterial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Venous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75" dirty="0">
                <a:latin typeface="Calibri"/>
                <a:cs typeface="Calibri"/>
              </a:rPr>
              <a:t>Access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Devices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(sheaths)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-50" dirty="0">
                <a:latin typeface="Calibri"/>
                <a:cs typeface="Calibri"/>
              </a:rPr>
              <a:t>&amp;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Mechanical </a:t>
            </a:r>
            <a:r>
              <a:rPr sz="1200" spc="50" dirty="0">
                <a:latin typeface="Calibri"/>
                <a:cs typeface="Calibri"/>
              </a:rPr>
              <a:t>Compression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Devices</a:t>
            </a:r>
            <a:endParaRPr sz="1200">
              <a:latin typeface="Calibri"/>
              <a:cs typeface="Calibri"/>
            </a:endParaRPr>
          </a:p>
          <a:p>
            <a:pPr marL="378460" marR="751205" indent="-287020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10" dirty="0">
                <a:latin typeface="Calibri"/>
                <a:cs typeface="Calibri"/>
              </a:rPr>
              <a:t>Deactivation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Implanted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Cardioverter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Defibrillators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(ICDs)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and </a:t>
            </a:r>
            <a:r>
              <a:rPr sz="1200" dirty="0">
                <a:latin typeface="Calibri"/>
                <a:cs typeface="Calibri"/>
              </a:rPr>
              <a:t>Ventricular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75" dirty="0">
                <a:latin typeface="Calibri"/>
                <a:cs typeface="Calibri"/>
              </a:rPr>
              <a:t>Access </a:t>
            </a:r>
            <a:r>
              <a:rPr sz="1200" spc="50" dirty="0">
                <a:latin typeface="Calibri"/>
                <a:cs typeface="Calibri"/>
              </a:rPr>
              <a:t>Devices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(VADs)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90297" y="4842888"/>
            <a:ext cx="447675" cy="425450"/>
          </a:xfrm>
          <a:custGeom>
            <a:avLst/>
            <a:gdLst/>
            <a:ahLst/>
            <a:cxnLst/>
            <a:rect l="l" t="t" r="r" b="b"/>
            <a:pathLst>
              <a:path w="447675" h="425450">
                <a:moveTo>
                  <a:pt x="116511" y="0"/>
                </a:moveTo>
                <a:lnTo>
                  <a:pt x="51663" y="19836"/>
                </a:lnTo>
                <a:lnTo>
                  <a:pt x="10509" y="68068"/>
                </a:lnTo>
                <a:lnTo>
                  <a:pt x="0" y="105901"/>
                </a:lnTo>
                <a:lnTo>
                  <a:pt x="2328" y="143634"/>
                </a:lnTo>
                <a:lnTo>
                  <a:pt x="2376" y="144415"/>
                </a:lnTo>
                <a:lnTo>
                  <a:pt x="14059" y="181988"/>
                </a:lnTo>
                <a:lnTo>
                  <a:pt x="31497" y="217040"/>
                </a:lnTo>
                <a:lnTo>
                  <a:pt x="53028" y="250420"/>
                </a:lnTo>
                <a:lnTo>
                  <a:pt x="76680" y="282335"/>
                </a:lnTo>
                <a:lnTo>
                  <a:pt x="102350" y="312650"/>
                </a:lnTo>
                <a:lnTo>
                  <a:pt x="129959" y="341267"/>
                </a:lnTo>
                <a:lnTo>
                  <a:pt x="175208" y="384605"/>
                </a:lnTo>
                <a:lnTo>
                  <a:pt x="223239" y="424836"/>
                </a:lnTo>
                <a:lnTo>
                  <a:pt x="225084" y="423385"/>
                </a:lnTo>
                <a:lnTo>
                  <a:pt x="243993" y="408005"/>
                </a:lnTo>
                <a:lnTo>
                  <a:pt x="223239" y="408005"/>
                </a:lnTo>
                <a:lnTo>
                  <a:pt x="201407" y="389966"/>
                </a:lnTo>
                <a:lnTo>
                  <a:pt x="159444" y="351950"/>
                </a:lnTo>
                <a:lnTo>
                  <a:pt x="114018" y="305800"/>
                </a:lnTo>
                <a:lnTo>
                  <a:pt x="68279" y="249183"/>
                </a:lnTo>
                <a:lnTo>
                  <a:pt x="47985" y="218914"/>
                </a:lnTo>
                <a:lnTo>
                  <a:pt x="127328" y="218914"/>
                </a:lnTo>
                <a:lnTo>
                  <a:pt x="130102" y="218783"/>
                </a:lnTo>
                <a:lnTo>
                  <a:pt x="132541" y="217040"/>
                </a:lnTo>
                <a:lnTo>
                  <a:pt x="133557" y="214457"/>
                </a:lnTo>
                <a:lnTo>
                  <a:pt x="136518" y="205827"/>
                </a:lnTo>
                <a:lnTo>
                  <a:pt x="40354" y="205827"/>
                </a:lnTo>
                <a:lnTo>
                  <a:pt x="22818" y="167915"/>
                </a:lnTo>
                <a:lnTo>
                  <a:pt x="13973" y="133265"/>
                </a:lnTo>
                <a:lnTo>
                  <a:pt x="13856" y="111642"/>
                </a:lnTo>
                <a:lnTo>
                  <a:pt x="13803" y="101888"/>
                </a:lnTo>
                <a:lnTo>
                  <a:pt x="38815" y="49025"/>
                </a:lnTo>
                <a:lnTo>
                  <a:pt x="84859" y="17412"/>
                </a:lnTo>
                <a:lnTo>
                  <a:pt x="110156" y="13164"/>
                </a:lnTo>
                <a:lnTo>
                  <a:pt x="157160" y="13164"/>
                </a:lnTo>
                <a:lnTo>
                  <a:pt x="151515" y="9244"/>
                </a:lnTo>
                <a:lnTo>
                  <a:pt x="116511" y="0"/>
                </a:lnTo>
                <a:close/>
              </a:path>
              <a:path w="447675" h="425450">
                <a:moveTo>
                  <a:pt x="413410" y="218915"/>
                </a:moveTo>
                <a:lnTo>
                  <a:pt x="398486" y="218915"/>
                </a:lnTo>
                <a:lnTo>
                  <a:pt x="376301" y="251697"/>
                </a:lnTo>
                <a:lnTo>
                  <a:pt x="352144" y="282923"/>
                </a:lnTo>
                <a:lnTo>
                  <a:pt x="326137" y="312650"/>
                </a:lnTo>
                <a:lnTo>
                  <a:pt x="298390" y="340750"/>
                </a:lnTo>
                <a:lnTo>
                  <a:pt x="261696" y="375367"/>
                </a:lnTo>
                <a:lnTo>
                  <a:pt x="223239" y="408005"/>
                </a:lnTo>
                <a:lnTo>
                  <a:pt x="243993" y="408005"/>
                </a:lnTo>
                <a:lnTo>
                  <a:pt x="287826" y="369305"/>
                </a:lnTo>
                <a:lnTo>
                  <a:pt x="335245" y="322238"/>
                </a:lnTo>
                <a:lnTo>
                  <a:pt x="361098" y="292825"/>
                </a:lnTo>
                <a:lnTo>
                  <a:pt x="385179" y="261941"/>
                </a:lnTo>
                <a:lnTo>
                  <a:pt x="407424" y="229666"/>
                </a:lnTo>
                <a:lnTo>
                  <a:pt x="413410" y="218915"/>
                </a:lnTo>
                <a:close/>
              </a:path>
              <a:path w="447675" h="425450">
                <a:moveTo>
                  <a:pt x="176583" y="128256"/>
                </a:moveTo>
                <a:lnTo>
                  <a:pt x="201171" y="326283"/>
                </a:lnTo>
                <a:lnTo>
                  <a:pt x="209851" y="328702"/>
                </a:lnTo>
                <a:lnTo>
                  <a:pt x="212296" y="327009"/>
                </a:lnTo>
                <a:lnTo>
                  <a:pt x="223394" y="297905"/>
                </a:lnTo>
                <a:lnTo>
                  <a:pt x="209269" y="297905"/>
                </a:lnTo>
                <a:lnTo>
                  <a:pt x="176583" y="128256"/>
                </a:lnTo>
                <a:close/>
              </a:path>
              <a:path w="447675" h="425450">
                <a:moveTo>
                  <a:pt x="273998" y="143634"/>
                </a:moveTo>
                <a:lnTo>
                  <a:pt x="268527" y="145234"/>
                </a:lnTo>
                <a:lnTo>
                  <a:pt x="266928" y="146701"/>
                </a:lnTo>
                <a:lnTo>
                  <a:pt x="209269" y="297905"/>
                </a:lnTo>
                <a:lnTo>
                  <a:pt x="223394" y="297905"/>
                </a:lnTo>
                <a:lnTo>
                  <a:pt x="271460" y="171859"/>
                </a:lnTo>
                <a:lnTo>
                  <a:pt x="285297" y="171859"/>
                </a:lnTo>
                <a:lnTo>
                  <a:pt x="277657" y="145641"/>
                </a:lnTo>
                <a:lnTo>
                  <a:pt x="273998" y="143634"/>
                </a:lnTo>
                <a:close/>
              </a:path>
              <a:path w="447675" h="425450">
                <a:moveTo>
                  <a:pt x="285297" y="171859"/>
                </a:moveTo>
                <a:lnTo>
                  <a:pt x="271460" y="171859"/>
                </a:lnTo>
                <a:lnTo>
                  <a:pt x="299718" y="268740"/>
                </a:lnTo>
                <a:lnTo>
                  <a:pt x="303367" y="270736"/>
                </a:lnTo>
                <a:lnTo>
                  <a:pt x="307998" y="269372"/>
                </a:lnTo>
                <a:lnTo>
                  <a:pt x="309019" y="268740"/>
                </a:lnTo>
                <a:lnTo>
                  <a:pt x="326160" y="250420"/>
                </a:lnTo>
                <a:lnTo>
                  <a:pt x="308190" y="250420"/>
                </a:lnTo>
                <a:lnTo>
                  <a:pt x="285297" y="171859"/>
                </a:lnTo>
                <a:close/>
              </a:path>
              <a:path w="447675" h="425450">
                <a:moveTo>
                  <a:pt x="382698" y="13164"/>
                </a:moveTo>
                <a:lnTo>
                  <a:pt x="340276" y="13164"/>
                </a:lnTo>
                <a:lnTo>
                  <a:pt x="342618" y="13395"/>
                </a:lnTo>
                <a:lnTo>
                  <a:pt x="370230" y="20757"/>
                </a:lnTo>
                <a:lnTo>
                  <a:pt x="395122" y="36356"/>
                </a:lnTo>
                <a:lnTo>
                  <a:pt x="415401" y="58613"/>
                </a:lnTo>
                <a:lnTo>
                  <a:pt x="429173" y="85948"/>
                </a:lnTo>
                <a:lnTo>
                  <a:pt x="434035" y="111642"/>
                </a:lnTo>
                <a:lnTo>
                  <a:pt x="431839" y="140066"/>
                </a:lnTo>
                <a:lnTo>
                  <a:pt x="422562" y="171375"/>
                </a:lnTo>
                <a:lnTo>
                  <a:pt x="406133" y="205827"/>
                </a:lnTo>
                <a:lnTo>
                  <a:pt x="350984" y="205827"/>
                </a:lnTo>
                <a:lnTo>
                  <a:pt x="349281" y="206564"/>
                </a:lnTo>
                <a:lnTo>
                  <a:pt x="347974" y="207812"/>
                </a:lnTo>
                <a:lnTo>
                  <a:pt x="308143" y="250420"/>
                </a:lnTo>
                <a:lnTo>
                  <a:pt x="326160" y="250420"/>
                </a:lnTo>
                <a:lnTo>
                  <a:pt x="355637" y="218915"/>
                </a:lnTo>
                <a:lnTo>
                  <a:pt x="413410" y="218915"/>
                </a:lnTo>
                <a:lnTo>
                  <a:pt x="426331" y="195706"/>
                </a:lnTo>
                <a:lnTo>
                  <a:pt x="440917" y="158629"/>
                </a:lnTo>
                <a:lnTo>
                  <a:pt x="447310" y="120068"/>
                </a:lnTo>
                <a:lnTo>
                  <a:pt x="441638" y="81656"/>
                </a:lnTo>
                <a:lnTo>
                  <a:pt x="426733" y="51955"/>
                </a:lnTo>
                <a:lnTo>
                  <a:pt x="404277" y="26935"/>
                </a:lnTo>
                <a:lnTo>
                  <a:pt x="382698" y="13164"/>
                </a:lnTo>
                <a:close/>
              </a:path>
              <a:path w="447675" h="425450">
                <a:moveTo>
                  <a:pt x="162360" y="95628"/>
                </a:moveTo>
                <a:lnTo>
                  <a:pt x="159564" y="97480"/>
                </a:lnTo>
                <a:lnTo>
                  <a:pt x="158663" y="100360"/>
                </a:lnTo>
                <a:lnTo>
                  <a:pt x="122573" y="205827"/>
                </a:lnTo>
                <a:lnTo>
                  <a:pt x="136518" y="205827"/>
                </a:lnTo>
                <a:lnTo>
                  <a:pt x="163130" y="128256"/>
                </a:lnTo>
                <a:lnTo>
                  <a:pt x="176583" y="128256"/>
                </a:lnTo>
                <a:lnTo>
                  <a:pt x="170814" y="98316"/>
                </a:lnTo>
                <a:lnTo>
                  <a:pt x="168342" y="96133"/>
                </a:lnTo>
                <a:lnTo>
                  <a:pt x="165365" y="95925"/>
                </a:lnTo>
                <a:lnTo>
                  <a:pt x="162360" y="95628"/>
                </a:lnTo>
                <a:close/>
              </a:path>
              <a:path w="447675" h="425450">
                <a:moveTo>
                  <a:pt x="157160" y="13164"/>
                </a:moveTo>
                <a:lnTo>
                  <a:pt x="115687" y="13164"/>
                </a:lnTo>
                <a:lnTo>
                  <a:pt x="147887" y="22103"/>
                </a:lnTo>
                <a:lnTo>
                  <a:pt x="174432" y="41567"/>
                </a:lnTo>
                <a:lnTo>
                  <a:pt x="195550" y="67120"/>
                </a:lnTo>
                <a:lnTo>
                  <a:pt x="211474" y="94331"/>
                </a:lnTo>
                <a:lnTo>
                  <a:pt x="223178" y="117537"/>
                </a:lnTo>
                <a:lnTo>
                  <a:pt x="235006" y="94331"/>
                </a:lnTo>
                <a:lnTo>
                  <a:pt x="238518" y="88273"/>
                </a:lnTo>
                <a:lnTo>
                  <a:pt x="223294" y="88273"/>
                </a:lnTo>
                <a:lnTo>
                  <a:pt x="204691" y="57248"/>
                </a:lnTo>
                <a:lnTo>
                  <a:pt x="180854" y="29615"/>
                </a:lnTo>
                <a:lnTo>
                  <a:pt x="157160" y="13164"/>
                </a:lnTo>
                <a:close/>
              </a:path>
              <a:path w="447675" h="425450">
                <a:moveTo>
                  <a:pt x="341220" y="0"/>
                </a:moveTo>
                <a:lnTo>
                  <a:pt x="298633" y="7541"/>
                </a:lnTo>
                <a:lnTo>
                  <a:pt x="242680" y="56170"/>
                </a:lnTo>
                <a:lnTo>
                  <a:pt x="223294" y="88273"/>
                </a:lnTo>
                <a:lnTo>
                  <a:pt x="238518" y="88273"/>
                </a:lnTo>
                <a:lnTo>
                  <a:pt x="248353" y="71309"/>
                </a:lnTo>
                <a:lnTo>
                  <a:pt x="269667" y="44499"/>
                </a:lnTo>
                <a:lnTo>
                  <a:pt x="298615" y="22273"/>
                </a:lnTo>
                <a:lnTo>
                  <a:pt x="334243" y="13164"/>
                </a:lnTo>
                <a:lnTo>
                  <a:pt x="382698" y="13164"/>
                </a:lnTo>
                <a:lnTo>
                  <a:pt x="376060" y="8928"/>
                </a:lnTo>
                <a:lnTo>
                  <a:pt x="343876" y="263"/>
                </a:lnTo>
                <a:lnTo>
                  <a:pt x="3412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97497" y="187197"/>
            <a:ext cx="5305425" cy="8953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698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550"/>
              </a:spcBef>
            </a:pPr>
            <a:r>
              <a:rPr sz="1200" spc="20" dirty="0">
                <a:latin typeface="Calibri"/>
                <a:cs typeface="Calibri"/>
              </a:rPr>
              <a:t>The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Role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of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and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Dialysis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Technicians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in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the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Performance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spcBef>
                <a:spcPts val="1435"/>
              </a:spcBef>
              <a:buFont typeface="Wingdings"/>
              <a:buChar char=""/>
              <a:tabLst>
                <a:tab pos="263525" algn="l"/>
              </a:tabLst>
            </a:pPr>
            <a:r>
              <a:rPr sz="1200" spc="-10" dirty="0">
                <a:latin typeface="Calibri"/>
                <a:cs typeface="Calibri"/>
              </a:rPr>
              <a:t>Dialysis</a:t>
            </a:r>
            <a:endParaRPr sz="1200">
              <a:latin typeface="Calibri"/>
              <a:cs typeface="Calibri"/>
            </a:endParaRPr>
          </a:p>
          <a:p>
            <a:pPr marL="264160" indent="-172085">
              <a:lnSpc>
                <a:spcPct val="100000"/>
              </a:lnSpc>
              <a:buFont typeface="Wingdings"/>
              <a:buChar char=""/>
              <a:tabLst>
                <a:tab pos="264160" algn="l"/>
              </a:tabLst>
            </a:pPr>
            <a:r>
              <a:rPr sz="1200" spc="10" dirty="0">
                <a:latin typeface="Calibri"/>
                <a:cs typeface="Calibri"/>
              </a:rPr>
              <a:t>Central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Venous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Catheters</a:t>
            </a:r>
            <a:r>
              <a:rPr sz="1200" spc="195" dirty="0">
                <a:latin typeface="Calibri"/>
                <a:cs typeface="Calibri"/>
              </a:rPr>
              <a:t> </a:t>
            </a:r>
            <a:r>
              <a:rPr sz="1200" spc="45" dirty="0">
                <a:latin typeface="Calibri"/>
                <a:cs typeface="Calibri"/>
              </a:rPr>
              <a:t>(CVC)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25284" y="187197"/>
            <a:ext cx="5305425" cy="895350"/>
          </a:xfrm>
          <a:custGeom>
            <a:avLst/>
            <a:gdLst/>
            <a:ahLst/>
            <a:cxnLst/>
            <a:rect l="l" t="t" r="r" b="b"/>
            <a:pathLst>
              <a:path w="5305425" h="895350">
                <a:moveTo>
                  <a:pt x="5305425" y="0"/>
                </a:moveTo>
                <a:lnTo>
                  <a:pt x="0" y="0"/>
                </a:lnTo>
                <a:lnTo>
                  <a:pt x="0" y="895350"/>
                </a:lnTo>
                <a:lnTo>
                  <a:pt x="5305425" y="895350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5284" y="187197"/>
            <a:ext cx="5305425" cy="8953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#21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Roles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of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Nurses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and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Technicians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in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Dialysis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97497" y="1271016"/>
            <a:ext cx="5305425" cy="101917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34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32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Private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Duty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Nursing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25284" y="1271016"/>
            <a:ext cx="5305425" cy="1019175"/>
          </a:xfrm>
          <a:custGeom>
            <a:avLst/>
            <a:gdLst/>
            <a:ahLst/>
            <a:cxnLst/>
            <a:rect l="l" t="t" r="r" b="b"/>
            <a:pathLst>
              <a:path w="5305425" h="1019175">
                <a:moveTo>
                  <a:pt x="5305425" y="0"/>
                </a:moveTo>
                <a:lnTo>
                  <a:pt x="0" y="0"/>
                </a:lnTo>
                <a:lnTo>
                  <a:pt x="0" y="1019175"/>
                </a:lnTo>
                <a:lnTo>
                  <a:pt x="5305425" y="1019175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25284" y="1271016"/>
            <a:ext cx="5305425" cy="941283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787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20"/>
              </a:spcBef>
            </a:pPr>
            <a:endParaRPr sz="14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#22</a:t>
            </a:r>
            <a:endParaRPr sz="1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Roles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lang="en-US"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and Responsibilities 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Nurse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who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Provide</a:t>
            </a:r>
            <a:r>
              <a:rPr sz="1400" b="1" u="sng" spc="-1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endParaRPr lang="en-US" sz="1400" b="1" u="sng" spc="-1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cs typeface="Calibri"/>
              <a:hlinkClick r:id="rId3"/>
            </a:endParaRPr>
          </a:p>
          <a:p>
            <a:pPr algn="ctr">
              <a:lnSpc>
                <a:spcPct val="100000"/>
              </a:lnSpc>
            </a:pPr>
            <a:r>
              <a:rPr sz="14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“Private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Duty”</a:t>
            </a:r>
            <a:r>
              <a:rPr sz="1400" b="1" u="sng" spc="-1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Nursing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97497" y="2470645"/>
            <a:ext cx="5305425" cy="117094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162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915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80" dirty="0">
                <a:latin typeface="Calibri"/>
                <a:cs typeface="Calibri"/>
              </a:rPr>
              <a:t>Cast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Application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10" dirty="0">
                <a:latin typeface="Calibri"/>
                <a:cs typeface="Calibri"/>
              </a:rPr>
              <a:t>Removal,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Spreading,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or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Splitting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a </a:t>
            </a:r>
            <a:r>
              <a:rPr sz="1200" spc="60" dirty="0">
                <a:latin typeface="Calibri"/>
                <a:cs typeface="Calibri"/>
              </a:rPr>
              <a:t>Cast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70" dirty="0">
                <a:latin typeface="Calibri"/>
                <a:cs typeface="Calibri"/>
              </a:rPr>
              <a:t>Closed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Reduction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Fracture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25284" y="2471026"/>
            <a:ext cx="5305425" cy="1170940"/>
          </a:xfrm>
          <a:custGeom>
            <a:avLst/>
            <a:gdLst/>
            <a:ahLst/>
            <a:cxnLst/>
            <a:rect l="l" t="t" r="r" b="b"/>
            <a:pathLst>
              <a:path w="5305425" h="1170939">
                <a:moveTo>
                  <a:pt x="5305425" y="0"/>
                </a:moveTo>
                <a:lnTo>
                  <a:pt x="0" y="0"/>
                </a:lnTo>
                <a:lnTo>
                  <a:pt x="0" y="1170571"/>
                </a:lnTo>
                <a:lnTo>
                  <a:pt x="5305425" y="1170571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25284" y="2471026"/>
            <a:ext cx="5305425" cy="117094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543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#23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Roles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of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Nurses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in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Orthopedic</a:t>
            </a:r>
            <a:r>
              <a:rPr sz="14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Nursing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Practice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54113" y="345673"/>
            <a:ext cx="384230" cy="384441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768235" y="1408963"/>
            <a:ext cx="364490" cy="480695"/>
          </a:xfrm>
          <a:custGeom>
            <a:avLst/>
            <a:gdLst/>
            <a:ahLst/>
            <a:cxnLst/>
            <a:rect l="l" t="t" r="r" b="b"/>
            <a:pathLst>
              <a:path w="364490" h="480694">
                <a:moveTo>
                  <a:pt x="339026" y="178003"/>
                </a:moveTo>
                <a:lnTo>
                  <a:pt x="336575" y="165900"/>
                </a:lnTo>
                <a:lnTo>
                  <a:pt x="331381" y="158216"/>
                </a:lnTo>
                <a:lnTo>
                  <a:pt x="329907" y="156019"/>
                </a:lnTo>
                <a:lnTo>
                  <a:pt x="327723" y="154546"/>
                </a:lnTo>
                <a:lnTo>
                  <a:pt x="327723" y="178003"/>
                </a:lnTo>
                <a:lnTo>
                  <a:pt x="326174" y="185699"/>
                </a:lnTo>
                <a:lnTo>
                  <a:pt x="321932" y="191985"/>
                </a:lnTo>
                <a:lnTo>
                  <a:pt x="315645" y="196227"/>
                </a:lnTo>
                <a:lnTo>
                  <a:pt x="307949" y="197789"/>
                </a:lnTo>
                <a:lnTo>
                  <a:pt x="300253" y="196227"/>
                </a:lnTo>
                <a:lnTo>
                  <a:pt x="293966" y="191985"/>
                </a:lnTo>
                <a:lnTo>
                  <a:pt x="289725" y="185699"/>
                </a:lnTo>
                <a:lnTo>
                  <a:pt x="288175" y="178003"/>
                </a:lnTo>
                <a:lnTo>
                  <a:pt x="289725" y="170294"/>
                </a:lnTo>
                <a:lnTo>
                  <a:pt x="293966" y="164007"/>
                </a:lnTo>
                <a:lnTo>
                  <a:pt x="300253" y="159766"/>
                </a:lnTo>
                <a:lnTo>
                  <a:pt x="307949" y="158216"/>
                </a:lnTo>
                <a:lnTo>
                  <a:pt x="315645" y="159766"/>
                </a:lnTo>
                <a:lnTo>
                  <a:pt x="321932" y="164007"/>
                </a:lnTo>
                <a:lnTo>
                  <a:pt x="326174" y="170294"/>
                </a:lnTo>
                <a:lnTo>
                  <a:pt x="327723" y="178003"/>
                </a:lnTo>
                <a:lnTo>
                  <a:pt x="327723" y="154546"/>
                </a:lnTo>
                <a:lnTo>
                  <a:pt x="320040" y="149352"/>
                </a:lnTo>
                <a:lnTo>
                  <a:pt x="307949" y="146900"/>
                </a:lnTo>
                <a:lnTo>
                  <a:pt x="295833" y="149352"/>
                </a:lnTo>
                <a:lnTo>
                  <a:pt x="285965" y="156019"/>
                </a:lnTo>
                <a:lnTo>
                  <a:pt x="279311" y="165900"/>
                </a:lnTo>
                <a:lnTo>
                  <a:pt x="276872" y="178003"/>
                </a:lnTo>
                <a:lnTo>
                  <a:pt x="279311" y="190106"/>
                </a:lnTo>
                <a:lnTo>
                  <a:pt x="285965" y="199986"/>
                </a:lnTo>
                <a:lnTo>
                  <a:pt x="295846" y="206654"/>
                </a:lnTo>
                <a:lnTo>
                  <a:pt x="307949" y="209092"/>
                </a:lnTo>
                <a:lnTo>
                  <a:pt x="320040" y="206654"/>
                </a:lnTo>
                <a:lnTo>
                  <a:pt x="329920" y="199986"/>
                </a:lnTo>
                <a:lnTo>
                  <a:pt x="331406" y="197789"/>
                </a:lnTo>
                <a:lnTo>
                  <a:pt x="336575" y="190106"/>
                </a:lnTo>
                <a:lnTo>
                  <a:pt x="339026" y="178003"/>
                </a:lnTo>
                <a:close/>
              </a:path>
              <a:path w="364490" h="480694">
                <a:moveTo>
                  <a:pt x="364451" y="178003"/>
                </a:moveTo>
                <a:lnTo>
                  <a:pt x="360032" y="155994"/>
                </a:lnTo>
                <a:lnTo>
                  <a:pt x="353085" y="145643"/>
                </a:lnTo>
                <a:lnTo>
                  <a:pt x="353085" y="180505"/>
                </a:lnTo>
                <a:lnTo>
                  <a:pt x="349110" y="196659"/>
                </a:lnTo>
                <a:lnTo>
                  <a:pt x="339915" y="209918"/>
                </a:lnTo>
                <a:lnTo>
                  <a:pt x="326656" y="219125"/>
                </a:lnTo>
                <a:lnTo>
                  <a:pt x="310502" y="223100"/>
                </a:lnTo>
                <a:lnTo>
                  <a:pt x="308851" y="222516"/>
                </a:lnTo>
                <a:lnTo>
                  <a:pt x="307047" y="222516"/>
                </a:lnTo>
                <a:lnTo>
                  <a:pt x="265366" y="193154"/>
                </a:lnTo>
                <a:lnTo>
                  <a:pt x="262813" y="175387"/>
                </a:lnTo>
                <a:lnTo>
                  <a:pt x="267360" y="158000"/>
                </a:lnTo>
                <a:lnTo>
                  <a:pt x="277850" y="144195"/>
                </a:lnTo>
                <a:lnTo>
                  <a:pt x="292735" y="135331"/>
                </a:lnTo>
                <a:lnTo>
                  <a:pt x="310502" y="132778"/>
                </a:lnTo>
                <a:lnTo>
                  <a:pt x="327875" y="137325"/>
                </a:lnTo>
                <a:lnTo>
                  <a:pt x="341668" y="147815"/>
                </a:lnTo>
                <a:lnTo>
                  <a:pt x="350532" y="162725"/>
                </a:lnTo>
                <a:lnTo>
                  <a:pt x="353085" y="180505"/>
                </a:lnTo>
                <a:lnTo>
                  <a:pt x="353085" y="145643"/>
                </a:lnTo>
                <a:lnTo>
                  <a:pt x="347954" y="137998"/>
                </a:lnTo>
                <a:lnTo>
                  <a:pt x="340233" y="132778"/>
                </a:lnTo>
                <a:lnTo>
                  <a:pt x="329996" y="125869"/>
                </a:lnTo>
                <a:lnTo>
                  <a:pt x="308013" y="121399"/>
                </a:lnTo>
                <a:lnTo>
                  <a:pt x="285750" y="125869"/>
                </a:lnTo>
                <a:lnTo>
                  <a:pt x="285940" y="125869"/>
                </a:lnTo>
                <a:lnTo>
                  <a:pt x="268897" y="137325"/>
                </a:lnTo>
                <a:lnTo>
                  <a:pt x="267970" y="137998"/>
                </a:lnTo>
                <a:lnTo>
                  <a:pt x="261340" y="147815"/>
                </a:lnTo>
                <a:lnTo>
                  <a:pt x="255879" y="155981"/>
                </a:lnTo>
                <a:lnTo>
                  <a:pt x="251447" y="177863"/>
                </a:lnTo>
                <a:lnTo>
                  <a:pt x="254838" y="196659"/>
                </a:lnTo>
                <a:lnTo>
                  <a:pt x="280327" y="227253"/>
                </a:lnTo>
                <a:lnTo>
                  <a:pt x="299466" y="233832"/>
                </a:lnTo>
                <a:lnTo>
                  <a:pt x="299466" y="370217"/>
                </a:lnTo>
                <a:lnTo>
                  <a:pt x="292138" y="406527"/>
                </a:lnTo>
                <a:lnTo>
                  <a:pt x="272161" y="436181"/>
                </a:lnTo>
                <a:lnTo>
                  <a:pt x="242531" y="456171"/>
                </a:lnTo>
                <a:lnTo>
                  <a:pt x="206235" y="463499"/>
                </a:lnTo>
                <a:lnTo>
                  <a:pt x="169951" y="456171"/>
                </a:lnTo>
                <a:lnTo>
                  <a:pt x="140309" y="436181"/>
                </a:lnTo>
                <a:lnTo>
                  <a:pt x="120332" y="406527"/>
                </a:lnTo>
                <a:lnTo>
                  <a:pt x="113004" y="370217"/>
                </a:lnTo>
                <a:lnTo>
                  <a:pt x="113004" y="299123"/>
                </a:lnTo>
                <a:lnTo>
                  <a:pt x="150876" y="288620"/>
                </a:lnTo>
                <a:lnTo>
                  <a:pt x="158927" y="282587"/>
                </a:lnTo>
                <a:lnTo>
                  <a:pt x="181330" y="265785"/>
                </a:lnTo>
                <a:lnTo>
                  <a:pt x="201650" y="233565"/>
                </a:lnTo>
                <a:lnTo>
                  <a:pt x="209067" y="194957"/>
                </a:lnTo>
                <a:lnTo>
                  <a:pt x="209054" y="192557"/>
                </a:lnTo>
                <a:lnTo>
                  <a:pt x="208038" y="190271"/>
                </a:lnTo>
                <a:lnTo>
                  <a:pt x="206235" y="188683"/>
                </a:lnTo>
                <a:lnTo>
                  <a:pt x="206235" y="36664"/>
                </a:lnTo>
                <a:lnTo>
                  <a:pt x="204025" y="25781"/>
                </a:lnTo>
                <a:lnTo>
                  <a:pt x="201447" y="21869"/>
                </a:lnTo>
                <a:lnTo>
                  <a:pt x="199986" y="19697"/>
                </a:lnTo>
                <a:lnTo>
                  <a:pt x="197954" y="16675"/>
                </a:lnTo>
                <a:lnTo>
                  <a:pt x="188976" y="10617"/>
                </a:lnTo>
                <a:lnTo>
                  <a:pt x="177990" y="8394"/>
                </a:lnTo>
                <a:lnTo>
                  <a:pt x="174244" y="8394"/>
                </a:lnTo>
                <a:lnTo>
                  <a:pt x="174244" y="7353"/>
                </a:lnTo>
                <a:lnTo>
                  <a:pt x="172872" y="2971"/>
                </a:lnTo>
                <a:lnTo>
                  <a:pt x="168897" y="0"/>
                </a:lnTo>
                <a:lnTo>
                  <a:pt x="152933" y="0"/>
                </a:lnTo>
                <a:lnTo>
                  <a:pt x="146697" y="6223"/>
                </a:lnTo>
                <a:lnTo>
                  <a:pt x="146697" y="21869"/>
                </a:lnTo>
                <a:lnTo>
                  <a:pt x="153123" y="28270"/>
                </a:lnTo>
                <a:lnTo>
                  <a:pt x="161556" y="28270"/>
                </a:lnTo>
                <a:lnTo>
                  <a:pt x="168567" y="28041"/>
                </a:lnTo>
                <a:lnTo>
                  <a:pt x="172072" y="25781"/>
                </a:lnTo>
                <a:lnTo>
                  <a:pt x="172275" y="25781"/>
                </a:lnTo>
                <a:lnTo>
                  <a:pt x="174218" y="21869"/>
                </a:lnTo>
                <a:lnTo>
                  <a:pt x="174244" y="19697"/>
                </a:lnTo>
                <a:lnTo>
                  <a:pt x="187350" y="19697"/>
                </a:lnTo>
                <a:lnTo>
                  <a:pt x="194932" y="27279"/>
                </a:lnTo>
                <a:lnTo>
                  <a:pt x="194932" y="188683"/>
                </a:lnTo>
                <a:lnTo>
                  <a:pt x="193154" y="190271"/>
                </a:lnTo>
                <a:lnTo>
                  <a:pt x="192112" y="192557"/>
                </a:lnTo>
                <a:lnTo>
                  <a:pt x="192112" y="194957"/>
                </a:lnTo>
                <a:lnTo>
                  <a:pt x="185229" y="229069"/>
                </a:lnTo>
                <a:lnTo>
                  <a:pt x="166458" y="256921"/>
                </a:lnTo>
                <a:lnTo>
                  <a:pt x="138620" y="275704"/>
                </a:lnTo>
                <a:lnTo>
                  <a:pt x="104533" y="282587"/>
                </a:lnTo>
                <a:lnTo>
                  <a:pt x="70434" y="275704"/>
                </a:lnTo>
                <a:lnTo>
                  <a:pt x="42595" y="256921"/>
                </a:lnTo>
                <a:lnTo>
                  <a:pt x="23825" y="229069"/>
                </a:lnTo>
                <a:lnTo>
                  <a:pt x="16954" y="194957"/>
                </a:lnTo>
                <a:lnTo>
                  <a:pt x="16941" y="192557"/>
                </a:lnTo>
                <a:lnTo>
                  <a:pt x="15913" y="190271"/>
                </a:lnTo>
                <a:lnTo>
                  <a:pt x="14122" y="188683"/>
                </a:lnTo>
                <a:lnTo>
                  <a:pt x="14122" y="27279"/>
                </a:lnTo>
                <a:lnTo>
                  <a:pt x="21717" y="19697"/>
                </a:lnTo>
                <a:lnTo>
                  <a:pt x="34823" y="19697"/>
                </a:lnTo>
                <a:lnTo>
                  <a:pt x="34848" y="21869"/>
                </a:lnTo>
                <a:lnTo>
                  <a:pt x="36512" y="25781"/>
                </a:lnTo>
                <a:lnTo>
                  <a:pt x="40424" y="28270"/>
                </a:lnTo>
                <a:lnTo>
                  <a:pt x="55943" y="28270"/>
                </a:lnTo>
                <a:lnTo>
                  <a:pt x="62369" y="21869"/>
                </a:lnTo>
                <a:lnTo>
                  <a:pt x="62369" y="19697"/>
                </a:lnTo>
                <a:lnTo>
                  <a:pt x="62369" y="6223"/>
                </a:lnTo>
                <a:lnTo>
                  <a:pt x="56134" y="0"/>
                </a:lnTo>
                <a:lnTo>
                  <a:pt x="40157" y="0"/>
                </a:lnTo>
                <a:lnTo>
                  <a:pt x="36182" y="2971"/>
                </a:lnTo>
                <a:lnTo>
                  <a:pt x="34823" y="7353"/>
                </a:lnTo>
                <a:lnTo>
                  <a:pt x="34823" y="8394"/>
                </a:lnTo>
                <a:lnTo>
                  <a:pt x="31076" y="8394"/>
                </a:lnTo>
                <a:lnTo>
                  <a:pt x="2819" y="36664"/>
                </a:lnTo>
                <a:lnTo>
                  <a:pt x="2819" y="188683"/>
                </a:lnTo>
                <a:lnTo>
                  <a:pt x="1028" y="190271"/>
                </a:lnTo>
                <a:lnTo>
                  <a:pt x="0" y="192557"/>
                </a:lnTo>
                <a:lnTo>
                  <a:pt x="0" y="194957"/>
                </a:lnTo>
                <a:lnTo>
                  <a:pt x="7416" y="233565"/>
                </a:lnTo>
                <a:lnTo>
                  <a:pt x="27724" y="265785"/>
                </a:lnTo>
                <a:lnTo>
                  <a:pt x="58191" y="288620"/>
                </a:lnTo>
                <a:lnTo>
                  <a:pt x="96050" y="299123"/>
                </a:lnTo>
                <a:lnTo>
                  <a:pt x="96050" y="370217"/>
                </a:lnTo>
                <a:lnTo>
                  <a:pt x="104711" y="413131"/>
                </a:lnTo>
                <a:lnTo>
                  <a:pt x="128320" y="448170"/>
                </a:lnTo>
                <a:lnTo>
                  <a:pt x="163347" y="471805"/>
                </a:lnTo>
                <a:lnTo>
                  <a:pt x="206235" y="480466"/>
                </a:lnTo>
                <a:lnTo>
                  <a:pt x="249123" y="471805"/>
                </a:lnTo>
                <a:lnTo>
                  <a:pt x="261429" y="463499"/>
                </a:lnTo>
                <a:lnTo>
                  <a:pt x="284149" y="448170"/>
                </a:lnTo>
                <a:lnTo>
                  <a:pt x="307759" y="413131"/>
                </a:lnTo>
                <a:lnTo>
                  <a:pt x="316420" y="370217"/>
                </a:lnTo>
                <a:lnTo>
                  <a:pt x="316420" y="233832"/>
                </a:lnTo>
                <a:lnTo>
                  <a:pt x="335559" y="227253"/>
                </a:lnTo>
                <a:lnTo>
                  <a:pt x="340639" y="223100"/>
                </a:lnTo>
                <a:lnTo>
                  <a:pt x="350761" y="214807"/>
                </a:lnTo>
                <a:lnTo>
                  <a:pt x="360807" y="197904"/>
                </a:lnTo>
                <a:lnTo>
                  <a:pt x="364451" y="1780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25284" y="3821582"/>
            <a:ext cx="5305425" cy="1034415"/>
          </a:xfrm>
          <a:custGeom>
            <a:avLst/>
            <a:gdLst/>
            <a:ahLst/>
            <a:cxnLst/>
            <a:rect l="l" t="t" r="r" b="b"/>
            <a:pathLst>
              <a:path w="5305425" h="1034414">
                <a:moveTo>
                  <a:pt x="5305425" y="0"/>
                </a:moveTo>
                <a:lnTo>
                  <a:pt x="0" y="0"/>
                </a:lnTo>
                <a:lnTo>
                  <a:pt x="0" y="1034262"/>
                </a:lnTo>
                <a:lnTo>
                  <a:pt x="5305425" y="1034262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25284" y="3821582"/>
            <a:ext cx="5305425" cy="103441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869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8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#24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Patient</a:t>
            </a:r>
            <a:r>
              <a:rPr sz="14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Abandonment</a:t>
            </a:r>
            <a:r>
              <a:rPr sz="1400" b="1" u="sng" spc="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by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4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Nurses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97497" y="3816375"/>
            <a:ext cx="5305425" cy="103441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3970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100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Patient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Safety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10" dirty="0">
                <a:latin typeface="Calibri"/>
                <a:cs typeface="Calibri"/>
              </a:rPr>
              <a:t>Patient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Abandonment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by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Nurses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82808" y="2595898"/>
            <a:ext cx="367665" cy="487680"/>
            <a:chOff x="782808" y="2595898"/>
            <a:chExt cx="367665" cy="487680"/>
          </a:xfrm>
        </p:grpSpPr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16995" y="2595898"/>
              <a:ext cx="152059" cy="15228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782802" y="2761602"/>
              <a:ext cx="367665" cy="321945"/>
            </a:xfrm>
            <a:custGeom>
              <a:avLst/>
              <a:gdLst/>
              <a:ahLst/>
              <a:cxnLst/>
              <a:rect l="l" t="t" r="r" b="b"/>
              <a:pathLst>
                <a:path w="367665" h="321944">
                  <a:moveTo>
                    <a:pt x="316585" y="262039"/>
                  </a:moveTo>
                  <a:lnTo>
                    <a:pt x="312864" y="262763"/>
                  </a:lnTo>
                  <a:lnTo>
                    <a:pt x="309079" y="263144"/>
                  </a:lnTo>
                  <a:lnTo>
                    <a:pt x="305295" y="263169"/>
                  </a:lnTo>
                  <a:lnTo>
                    <a:pt x="305295" y="321792"/>
                  </a:lnTo>
                  <a:lnTo>
                    <a:pt x="316585" y="321792"/>
                  </a:lnTo>
                  <a:lnTo>
                    <a:pt x="316585" y="262039"/>
                  </a:lnTo>
                  <a:close/>
                </a:path>
                <a:path w="367665" h="321944">
                  <a:moveTo>
                    <a:pt x="367068" y="71513"/>
                  </a:moveTo>
                  <a:lnTo>
                    <a:pt x="355765" y="51536"/>
                  </a:lnTo>
                  <a:lnTo>
                    <a:pt x="355765" y="71907"/>
                  </a:lnTo>
                  <a:lnTo>
                    <a:pt x="355765" y="132588"/>
                  </a:lnTo>
                  <a:lnTo>
                    <a:pt x="355765" y="143878"/>
                  </a:lnTo>
                  <a:lnTo>
                    <a:pt x="355765" y="184023"/>
                  </a:lnTo>
                  <a:lnTo>
                    <a:pt x="351777" y="203822"/>
                  </a:lnTo>
                  <a:lnTo>
                    <a:pt x="340868" y="220002"/>
                  </a:lnTo>
                  <a:lnTo>
                    <a:pt x="324713" y="230911"/>
                  </a:lnTo>
                  <a:lnTo>
                    <a:pt x="304914" y="234899"/>
                  </a:lnTo>
                  <a:lnTo>
                    <a:pt x="180606" y="234899"/>
                  </a:lnTo>
                  <a:lnTo>
                    <a:pt x="180606" y="194767"/>
                  </a:lnTo>
                  <a:lnTo>
                    <a:pt x="184581" y="175044"/>
                  </a:lnTo>
                  <a:lnTo>
                    <a:pt x="184924" y="174472"/>
                  </a:lnTo>
                  <a:lnTo>
                    <a:pt x="195503" y="158788"/>
                  </a:lnTo>
                  <a:lnTo>
                    <a:pt x="211658" y="147878"/>
                  </a:lnTo>
                  <a:lnTo>
                    <a:pt x="231457" y="143878"/>
                  </a:lnTo>
                  <a:lnTo>
                    <a:pt x="355765" y="143878"/>
                  </a:lnTo>
                  <a:lnTo>
                    <a:pt x="355765" y="132588"/>
                  </a:lnTo>
                  <a:lnTo>
                    <a:pt x="226644" y="132588"/>
                  </a:lnTo>
                  <a:lnTo>
                    <a:pt x="221843" y="133172"/>
                  </a:lnTo>
                  <a:lnTo>
                    <a:pt x="217157" y="134302"/>
                  </a:lnTo>
                  <a:lnTo>
                    <a:pt x="168732" y="17602"/>
                  </a:lnTo>
                  <a:lnTo>
                    <a:pt x="210273" y="11328"/>
                  </a:lnTo>
                  <a:lnTo>
                    <a:pt x="267169" y="18351"/>
                  </a:lnTo>
                  <a:lnTo>
                    <a:pt x="313385" y="35115"/>
                  </a:lnTo>
                  <a:lnTo>
                    <a:pt x="344424" y="55130"/>
                  </a:lnTo>
                  <a:lnTo>
                    <a:pt x="355765" y="71907"/>
                  </a:lnTo>
                  <a:lnTo>
                    <a:pt x="355765" y="51536"/>
                  </a:lnTo>
                  <a:lnTo>
                    <a:pt x="354317" y="48971"/>
                  </a:lnTo>
                  <a:lnTo>
                    <a:pt x="319989" y="25654"/>
                  </a:lnTo>
                  <a:lnTo>
                    <a:pt x="280784" y="11328"/>
                  </a:lnTo>
                  <a:lnTo>
                    <a:pt x="270002" y="7378"/>
                  </a:lnTo>
                  <a:lnTo>
                    <a:pt x="210273" y="0"/>
                  </a:lnTo>
                  <a:lnTo>
                    <a:pt x="162801" y="4635"/>
                  </a:lnTo>
                  <a:lnTo>
                    <a:pt x="120421" y="16776"/>
                  </a:lnTo>
                  <a:lnTo>
                    <a:pt x="86017" y="33718"/>
                  </a:lnTo>
                  <a:lnTo>
                    <a:pt x="57416" y="59766"/>
                  </a:lnTo>
                  <a:lnTo>
                    <a:pt x="1371" y="265747"/>
                  </a:lnTo>
                  <a:lnTo>
                    <a:pt x="0" y="282536"/>
                  </a:lnTo>
                  <a:lnTo>
                    <a:pt x="4991" y="298005"/>
                  </a:lnTo>
                  <a:lnTo>
                    <a:pt x="15417" y="310476"/>
                  </a:lnTo>
                  <a:lnTo>
                    <a:pt x="30340" y="318249"/>
                  </a:lnTo>
                  <a:lnTo>
                    <a:pt x="47117" y="319620"/>
                  </a:lnTo>
                  <a:lnTo>
                    <a:pt x="62572" y="314629"/>
                  </a:lnTo>
                  <a:lnTo>
                    <a:pt x="101498" y="219430"/>
                  </a:lnTo>
                  <a:lnTo>
                    <a:pt x="101549" y="219227"/>
                  </a:lnTo>
                  <a:lnTo>
                    <a:pt x="101612" y="321894"/>
                  </a:lnTo>
                  <a:lnTo>
                    <a:pt x="112903" y="321894"/>
                  </a:lnTo>
                  <a:lnTo>
                    <a:pt x="112903" y="219227"/>
                  </a:lnTo>
                  <a:lnTo>
                    <a:pt x="112903" y="176885"/>
                  </a:lnTo>
                  <a:lnTo>
                    <a:pt x="113372" y="175044"/>
                  </a:lnTo>
                  <a:lnTo>
                    <a:pt x="119634" y="151663"/>
                  </a:lnTo>
                  <a:lnTo>
                    <a:pt x="117944" y="148729"/>
                  </a:lnTo>
                  <a:lnTo>
                    <a:pt x="117843" y="148564"/>
                  </a:lnTo>
                  <a:lnTo>
                    <a:pt x="111810" y="146939"/>
                  </a:lnTo>
                  <a:lnTo>
                    <a:pt x="108712" y="148729"/>
                  </a:lnTo>
                  <a:lnTo>
                    <a:pt x="101777" y="174472"/>
                  </a:lnTo>
                  <a:lnTo>
                    <a:pt x="101663" y="175044"/>
                  </a:lnTo>
                  <a:lnTo>
                    <a:pt x="72199" y="285216"/>
                  </a:lnTo>
                  <a:lnTo>
                    <a:pt x="68376" y="294119"/>
                  </a:lnTo>
                  <a:lnTo>
                    <a:pt x="62128" y="301231"/>
                  </a:lnTo>
                  <a:lnTo>
                    <a:pt x="54025" y="306095"/>
                  </a:lnTo>
                  <a:lnTo>
                    <a:pt x="44589" y="308279"/>
                  </a:lnTo>
                  <a:lnTo>
                    <a:pt x="32296" y="306717"/>
                  </a:lnTo>
                  <a:lnTo>
                    <a:pt x="21920" y="300774"/>
                  </a:lnTo>
                  <a:lnTo>
                    <a:pt x="14528" y="291363"/>
                  </a:lnTo>
                  <a:lnTo>
                    <a:pt x="11188" y="279412"/>
                  </a:lnTo>
                  <a:lnTo>
                    <a:pt x="10934" y="275805"/>
                  </a:lnTo>
                  <a:lnTo>
                    <a:pt x="11303" y="272186"/>
                  </a:lnTo>
                  <a:lnTo>
                    <a:pt x="12268" y="268706"/>
                  </a:lnTo>
                  <a:lnTo>
                    <a:pt x="63538" y="74942"/>
                  </a:lnTo>
                  <a:lnTo>
                    <a:pt x="103225" y="37071"/>
                  </a:lnTo>
                  <a:lnTo>
                    <a:pt x="156502" y="17602"/>
                  </a:lnTo>
                  <a:lnTo>
                    <a:pt x="206413" y="137883"/>
                  </a:lnTo>
                  <a:lnTo>
                    <a:pt x="191109" y="147497"/>
                  </a:lnTo>
                  <a:lnTo>
                    <a:pt x="179412" y="160807"/>
                  </a:lnTo>
                  <a:lnTo>
                    <a:pt x="171945" y="176885"/>
                  </a:lnTo>
                  <a:lnTo>
                    <a:pt x="169303" y="194767"/>
                  </a:lnTo>
                  <a:lnTo>
                    <a:pt x="169303" y="246214"/>
                  </a:lnTo>
                  <a:lnTo>
                    <a:pt x="304914" y="246214"/>
                  </a:lnTo>
                  <a:lnTo>
                    <a:pt x="329107" y="241325"/>
                  </a:lnTo>
                  <a:lnTo>
                    <a:pt x="338620" y="234899"/>
                  </a:lnTo>
                  <a:lnTo>
                    <a:pt x="348869" y="227990"/>
                  </a:lnTo>
                  <a:lnTo>
                    <a:pt x="362178" y="208229"/>
                  </a:lnTo>
                  <a:lnTo>
                    <a:pt x="367068" y="184023"/>
                  </a:lnTo>
                  <a:lnTo>
                    <a:pt x="367068" y="143878"/>
                  </a:lnTo>
                  <a:lnTo>
                    <a:pt x="367068" y="134302"/>
                  </a:lnTo>
                  <a:lnTo>
                    <a:pt x="367068" y="7151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/>
          <p:nvPr/>
        </p:nvSpPr>
        <p:spPr>
          <a:xfrm>
            <a:off x="759984" y="4048148"/>
            <a:ext cx="381635" cy="363855"/>
          </a:xfrm>
          <a:custGeom>
            <a:avLst/>
            <a:gdLst/>
            <a:ahLst/>
            <a:cxnLst/>
            <a:rect l="l" t="t" r="r" b="b"/>
            <a:pathLst>
              <a:path w="381634" h="363854">
                <a:moveTo>
                  <a:pt x="99330" y="0"/>
                </a:moveTo>
                <a:lnTo>
                  <a:pt x="43124" y="19454"/>
                </a:lnTo>
                <a:lnTo>
                  <a:pt x="5493" y="70276"/>
                </a:lnTo>
                <a:lnTo>
                  <a:pt x="0" y="100433"/>
                </a:lnTo>
                <a:lnTo>
                  <a:pt x="9958" y="150959"/>
                </a:lnTo>
                <a:lnTo>
                  <a:pt x="35750" y="201584"/>
                </a:lnTo>
                <a:lnTo>
                  <a:pt x="71226" y="249565"/>
                </a:lnTo>
                <a:lnTo>
                  <a:pt x="110242" y="292181"/>
                </a:lnTo>
                <a:lnTo>
                  <a:pt x="146654" y="326707"/>
                </a:lnTo>
                <a:lnTo>
                  <a:pt x="187087" y="360600"/>
                </a:lnTo>
                <a:lnTo>
                  <a:pt x="190515" y="363229"/>
                </a:lnTo>
                <a:lnTo>
                  <a:pt x="193947" y="360600"/>
                </a:lnTo>
                <a:lnTo>
                  <a:pt x="206717" y="350421"/>
                </a:lnTo>
                <a:lnTo>
                  <a:pt x="208435" y="348949"/>
                </a:lnTo>
                <a:lnTo>
                  <a:pt x="190510" y="348949"/>
                </a:lnTo>
                <a:lnTo>
                  <a:pt x="172668" y="334222"/>
                </a:lnTo>
                <a:lnTo>
                  <a:pt x="143987" y="308727"/>
                </a:lnTo>
                <a:lnTo>
                  <a:pt x="109418" y="274768"/>
                </a:lnTo>
                <a:lnTo>
                  <a:pt x="73913" y="234654"/>
                </a:lnTo>
                <a:lnTo>
                  <a:pt x="42421" y="190689"/>
                </a:lnTo>
                <a:lnTo>
                  <a:pt x="19896" y="145179"/>
                </a:lnTo>
                <a:lnTo>
                  <a:pt x="11287" y="100433"/>
                </a:lnTo>
                <a:lnTo>
                  <a:pt x="16190" y="73689"/>
                </a:lnTo>
                <a:lnTo>
                  <a:pt x="49746" y="28543"/>
                </a:lnTo>
                <a:lnTo>
                  <a:pt x="89573" y="11386"/>
                </a:lnTo>
                <a:lnTo>
                  <a:pt x="137252" y="11386"/>
                </a:lnTo>
                <a:lnTo>
                  <a:pt x="126881" y="5402"/>
                </a:lnTo>
                <a:lnTo>
                  <a:pt x="99330" y="0"/>
                </a:lnTo>
                <a:close/>
              </a:path>
              <a:path w="381634" h="363854">
                <a:moveTo>
                  <a:pt x="322905" y="11387"/>
                </a:moveTo>
                <a:lnTo>
                  <a:pt x="279061" y="11387"/>
                </a:lnTo>
                <a:lnTo>
                  <a:pt x="299611" y="13250"/>
                </a:lnTo>
                <a:lnTo>
                  <a:pt x="326606" y="25316"/>
                </a:lnTo>
                <a:lnTo>
                  <a:pt x="348934" y="45907"/>
                </a:lnTo>
                <a:lnTo>
                  <a:pt x="364134" y="71965"/>
                </a:lnTo>
                <a:lnTo>
                  <a:pt x="369747" y="100433"/>
                </a:lnTo>
                <a:lnTo>
                  <a:pt x="361133" y="145180"/>
                </a:lnTo>
                <a:lnTo>
                  <a:pt x="338599" y="190689"/>
                </a:lnTo>
                <a:lnTo>
                  <a:pt x="307101" y="234654"/>
                </a:lnTo>
                <a:lnTo>
                  <a:pt x="271594" y="274768"/>
                </a:lnTo>
                <a:lnTo>
                  <a:pt x="237027" y="308727"/>
                </a:lnTo>
                <a:lnTo>
                  <a:pt x="208349" y="334222"/>
                </a:lnTo>
                <a:lnTo>
                  <a:pt x="190510" y="348949"/>
                </a:lnTo>
                <a:lnTo>
                  <a:pt x="208435" y="348949"/>
                </a:lnTo>
                <a:lnTo>
                  <a:pt x="270795" y="292181"/>
                </a:lnTo>
                <a:lnTo>
                  <a:pt x="309815" y="249566"/>
                </a:lnTo>
                <a:lnTo>
                  <a:pt x="345297" y="201584"/>
                </a:lnTo>
                <a:lnTo>
                  <a:pt x="371095" y="150959"/>
                </a:lnTo>
                <a:lnTo>
                  <a:pt x="381058" y="100433"/>
                </a:lnTo>
                <a:lnTo>
                  <a:pt x="374857" y="68064"/>
                </a:lnTo>
                <a:lnTo>
                  <a:pt x="357947" y="38797"/>
                </a:lnTo>
                <a:lnTo>
                  <a:pt x="332885" y="15797"/>
                </a:lnTo>
                <a:lnTo>
                  <a:pt x="322905" y="11387"/>
                </a:lnTo>
                <a:close/>
              </a:path>
              <a:path w="381634" h="363854">
                <a:moveTo>
                  <a:pt x="137252" y="11386"/>
                </a:moveTo>
                <a:lnTo>
                  <a:pt x="99092" y="11386"/>
                </a:lnTo>
                <a:lnTo>
                  <a:pt x="115901" y="13604"/>
                </a:lnTo>
                <a:lnTo>
                  <a:pt x="133027" y="20566"/>
                </a:lnTo>
                <a:lnTo>
                  <a:pt x="149305" y="32065"/>
                </a:lnTo>
                <a:lnTo>
                  <a:pt x="164518" y="48015"/>
                </a:lnTo>
                <a:lnTo>
                  <a:pt x="142232" y="79142"/>
                </a:lnTo>
                <a:lnTo>
                  <a:pt x="196099" y="132879"/>
                </a:lnTo>
                <a:lnTo>
                  <a:pt x="141634" y="187384"/>
                </a:lnTo>
                <a:lnTo>
                  <a:pt x="214548" y="260136"/>
                </a:lnTo>
                <a:lnTo>
                  <a:pt x="205310" y="223341"/>
                </a:lnTo>
                <a:lnTo>
                  <a:pt x="193669" y="223341"/>
                </a:lnTo>
                <a:lnTo>
                  <a:pt x="157601" y="187384"/>
                </a:lnTo>
                <a:lnTo>
                  <a:pt x="212076" y="132879"/>
                </a:lnTo>
                <a:lnTo>
                  <a:pt x="156993" y="77913"/>
                </a:lnTo>
                <a:lnTo>
                  <a:pt x="178583" y="47765"/>
                </a:lnTo>
                <a:lnTo>
                  <a:pt x="176064" y="44448"/>
                </a:lnTo>
                <a:lnTo>
                  <a:pt x="152763" y="20337"/>
                </a:lnTo>
                <a:lnTo>
                  <a:pt x="137252" y="11386"/>
                </a:lnTo>
                <a:close/>
              </a:path>
              <a:path w="381634" h="363854">
                <a:moveTo>
                  <a:pt x="269055" y="1146"/>
                </a:moveTo>
                <a:lnTo>
                  <a:pt x="210607" y="37865"/>
                </a:lnTo>
                <a:lnTo>
                  <a:pt x="185505" y="76075"/>
                </a:lnTo>
                <a:lnTo>
                  <a:pt x="183663" y="79727"/>
                </a:lnTo>
                <a:lnTo>
                  <a:pt x="236971" y="132879"/>
                </a:lnTo>
                <a:lnTo>
                  <a:pt x="184219" y="185660"/>
                </a:lnTo>
                <a:lnTo>
                  <a:pt x="193669" y="223341"/>
                </a:lnTo>
                <a:lnTo>
                  <a:pt x="205310" y="223341"/>
                </a:lnTo>
                <a:lnTo>
                  <a:pt x="196725" y="189151"/>
                </a:lnTo>
                <a:lnTo>
                  <a:pt x="252957" y="132879"/>
                </a:lnTo>
                <a:lnTo>
                  <a:pt x="197451" y="77531"/>
                </a:lnTo>
                <a:lnTo>
                  <a:pt x="225364" y="37865"/>
                </a:lnTo>
                <a:lnTo>
                  <a:pt x="253439" y="17704"/>
                </a:lnTo>
                <a:lnTo>
                  <a:pt x="279061" y="11387"/>
                </a:lnTo>
                <a:lnTo>
                  <a:pt x="322905" y="11387"/>
                </a:lnTo>
                <a:lnTo>
                  <a:pt x="302229" y="2249"/>
                </a:lnTo>
                <a:lnTo>
                  <a:pt x="269055" y="114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5284" y="5050790"/>
            <a:ext cx="5305425" cy="1350010"/>
          </a:xfrm>
          <a:custGeom>
            <a:avLst/>
            <a:gdLst/>
            <a:ahLst/>
            <a:cxnLst/>
            <a:rect l="l" t="t" r="r" b="b"/>
            <a:pathLst>
              <a:path w="5305425" h="1350010">
                <a:moveTo>
                  <a:pt x="5305425" y="0"/>
                </a:moveTo>
                <a:lnTo>
                  <a:pt x="0" y="0"/>
                </a:lnTo>
                <a:lnTo>
                  <a:pt x="0" y="1350010"/>
                </a:lnTo>
                <a:lnTo>
                  <a:pt x="5305425" y="1350010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25284" y="5050790"/>
            <a:ext cx="5305425" cy="135001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#25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Roles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of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Nurses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in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Blood-Related</a:t>
            </a:r>
            <a:r>
              <a:rPr sz="14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8"/>
              </a:rPr>
              <a:t>Procedures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397497" y="5050790"/>
            <a:ext cx="5305425" cy="135001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1493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905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Platelet-</a:t>
            </a:r>
            <a:r>
              <a:rPr sz="1200" spc="55" dirty="0">
                <a:latin typeface="Calibri"/>
                <a:cs typeface="Calibri"/>
              </a:rPr>
              <a:t>Rich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60" dirty="0">
                <a:latin typeface="Calibri"/>
                <a:cs typeface="Calibri"/>
              </a:rPr>
              <a:t>Plasma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(PRP)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Injections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50" dirty="0">
                <a:latin typeface="Calibri"/>
                <a:cs typeface="Calibri"/>
              </a:rPr>
              <a:t>Stem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65" dirty="0">
                <a:latin typeface="Calibri"/>
                <a:cs typeface="Calibri"/>
              </a:rPr>
              <a:t>Cell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Therapy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(Embryonic)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10" dirty="0">
                <a:latin typeface="Calibri"/>
                <a:cs typeface="Calibri"/>
              </a:rPr>
              <a:t>Therapeutic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Phlebotomy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Bone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Marrow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Aspiration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Biopsy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78939" y="5159092"/>
            <a:ext cx="226060" cy="497840"/>
          </a:xfrm>
          <a:custGeom>
            <a:avLst/>
            <a:gdLst/>
            <a:ahLst/>
            <a:cxnLst/>
            <a:rect l="l" t="t" r="r" b="b"/>
            <a:pathLst>
              <a:path w="226059" h="497839">
                <a:moveTo>
                  <a:pt x="11300" y="0"/>
                </a:moveTo>
                <a:lnTo>
                  <a:pt x="0" y="0"/>
                </a:lnTo>
                <a:lnTo>
                  <a:pt x="8577" y="43930"/>
                </a:lnTo>
                <a:lnTo>
                  <a:pt x="31281" y="77179"/>
                </a:lnTo>
                <a:lnTo>
                  <a:pt x="63571" y="102933"/>
                </a:lnTo>
                <a:lnTo>
                  <a:pt x="100907" y="124378"/>
                </a:lnTo>
                <a:lnTo>
                  <a:pt x="63571" y="145823"/>
                </a:lnTo>
                <a:lnTo>
                  <a:pt x="31281" y="171576"/>
                </a:lnTo>
                <a:lnTo>
                  <a:pt x="8577" y="204825"/>
                </a:lnTo>
                <a:lnTo>
                  <a:pt x="0" y="248756"/>
                </a:lnTo>
                <a:lnTo>
                  <a:pt x="8577" y="292687"/>
                </a:lnTo>
                <a:lnTo>
                  <a:pt x="31281" y="325936"/>
                </a:lnTo>
                <a:lnTo>
                  <a:pt x="63571" y="351689"/>
                </a:lnTo>
                <a:lnTo>
                  <a:pt x="100907" y="373134"/>
                </a:lnTo>
                <a:lnTo>
                  <a:pt x="63571" y="394579"/>
                </a:lnTo>
                <a:lnTo>
                  <a:pt x="31281" y="420332"/>
                </a:lnTo>
                <a:lnTo>
                  <a:pt x="8577" y="453581"/>
                </a:lnTo>
                <a:lnTo>
                  <a:pt x="0" y="497512"/>
                </a:lnTo>
                <a:lnTo>
                  <a:pt x="11300" y="497512"/>
                </a:lnTo>
                <a:lnTo>
                  <a:pt x="11711" y="487353"/>
                </a:lnTo>
                <a:lnTo>
                  <a:pt x="13166" y="477316"/>
                </a:lnTo>
                <a:lnTo>
                  <a:pt x="15649" y="467484"/>
                </a:lnTo>
                <a:lnTo>
                  <a:pt x="19145" y="457937"/>
                </a:lnTo>
                <a:lnTo>
                  <a:pt x="218291" y="457937"/>
                </a:lnTo>
                <a:lnTo>
                  <a:pt x="217440" y="453581"/>
                </a:lnTo>
                <a:lnTo>
                  <a:pt x="212694" y="446630"/>
                </a:lnTo>
                <a:lnTo>
                  <a:pt x="24918" y="446630"/>
                </a:lnTo>
                <a:lnTo>
                  <a:pt x="41322" y="426232"/>
                </a:lnTo>
                <a:lnTo>
                  <a:pt x="62361" y="408982"/>
                </a:lnTo>
                <a:lnTo>
                  <a:pt x="86701" y="393780"/>
                </a:lnTo>
                <a:lnTo>
                  <a:pt x="113008" y="379527"/>
                </a:lnTo>
                <a:lnTo>
                  <a:pt x="136240" y="379527"/>
                </a:lnTo>
                <a:lnTo>
                  <a:pt x="125110" y="373134"/>
                </a:lnTo>
                <a:lnTo>
                  <a:pt x="136240" y="366741"/>
                </a:lnTo>
                <a:lnTo>
                  <a:pt x="113008" y="366741"/>
                </a:lnTo>
                <a:lnTo>
                  <a:pt x="86701" y="352488"/>
                </a:lnTo>
                <a:lnTo>
                  <a:pt x="62361" y="337286"/>
                </a:lnTo>
                <a:lnTo>
                  <a:pt x="41322" y="320036"/>
                </a:lnTo>
                <a:lnTo>
                  <a:pt x="24918" y="299638"/>
                </a:lnTo>
                <a:lnTo>
                  <a:pt x="212694" y="299638"/>
                </a:lnTo>
                <a:lnTo>
                  <a:pt x="217440" y="292687"/>
                </a:lnTo>
                <a:lnTo>
                  <a:pt x="218291" y="288331"/>
                </a:lnTo>
                <a:lnTo>
                  <a:pt x="19145" y="288331"/>
                </a:lnTo>
                <a:lnTo>
                  <a:pt x="13262" y="268835"/>
                </a:lnTo>
                <a:lnTo>
                  <a:pt x="11302" y="248756"/>
                </a:lnTo>
                <a:lnTo>
                  <a:pt x="13262" y="228677"/>
                </a:lnTo>
                <a:lnTo>
                  <a:pt x="19145" y="209181"/>
                </a:lnTo>
                <a:lnTo>
                  <a:pt x="218291" y="209181"/>
                </a:lnTo>
                <a:lnTo>
                  <a:pt x="217440" y="204825"/>
                </a:lnTo>
                <a:lnTo>
                  <a:pt x="212694" y="197874"/>
                </a:lnTo>
                <a:lnTo>
                  <a:pt x="24918" y="197874"/>
                </a:lnTo>
                <a:lnTo>
                  <a:pt x="41322" y="177476"/>
                </a:lnTo>
                <a:lnTo>
                  <a:pt x="62361" y="160225"/>
                </a:lnTo>
                <a:lnTo>
                  <a:pt x="86701" y="145024"/>
                </a:lnTo>
                <a:lnTo>
                  <a:pt x="113008" y="130771"/>
                </a:lnTo>
                <a:lnTo>
                  <a:pt x="136240" y="130771"/>
                </a:lnTo>
                <a:lnTo>
                  <a:pt x="125110" y="124378"/>
                </a:lnTo>
                <a:lnTo>
                  <a:pt x="136240" y="117984"/>
                </a:lnTo>
                <a:lnTo>
                  <a:pt x="113008" y="117984"/>
                </a:lnTo>
                <a:lnTo>
                  <a:pt x="86701" y="103732"/>
                </a:lnTo>
                <a:lnTo>
                  <a:pt x="62361" y="88530"/>
                </a:lnTo>
                <a:lnTo>
                  <a:pt x="41322" y="71280"/>
                </a:lnTo>
                <a:lnTo>
                  <a:pt x="24918" y="50881"/>
                </a:lnTo>
                <a:lnTo>
                  <a:pt x="212694" y="50882"/>
                </a:lnTo>
                <a:lnTo>
                  <a:pt x="217440" y="43931"/>
                </a:lnTo>
                <a:lnTo>
                  <a:pt x="218291" y="39574"/>
                </a:lnTo>
                <a:lnTo>
                  <a:pt x="19145" y="39574"/>
                </a:lnTo>
                <a:lnTo>
                  <a:pt x="15649" y="30038"/>
                </a:lnTo>
                <a:lnTo>
                  <a:pt x="13166" y="20211"/>
                </a:lnTo>
                <a:lnTo>
                  <a:pt x="11711" y="10171"/>
                </a:lnTo>
                <a:lnTo>
                  <a:pt x="11300" y="0"/>
                </a:lnTo>
                <a:close/>
              </a:path>
              <a:path w="226059" h="497839">
                <a:moveTo>
                  <a:pt x="218291" y="457937"/>
                </a:moveTo>
                <a:lnTo>
                  <a:pt x="206872" y="457937"/>
                </a:lnTo>
                <a:lnTo>
                  <a:pt x="210368" y="467484"/>
                </a:lnTo>
                <a:lnTo>
                  <a:pt x="212851" y="477316"/>
                </a:lnTo>
                <a:lnTo>
                  <a:pt x="214306" y="487353"/>
                </a:lnTo>
                <a:lnTo>
                  <a:pt x="214716" y="497512"/>
                </a:lnTo>
                <a:lnTo>
                  <a:pt x="226017" y="497512"/>
                </a:lnTo>
                <a:lnTo>
                  <a:pt x="218291" y="457937"/>
                </a:lnTo>
                <a:close/>
              </a:path>
              <a:path w="226059" h="497839">
                <a:moveTo>
                  <a:pt x="136240" y="379527"/>
                </a:moveTo>
                <a:lnTo>
                  <a:pt x="113008" y="379527"/>
                </a:lnTo>
                <a:lnTo>
                  <a:pt x="139316" y="393780"/>
                </a:lnTo>
                <a:lnTo>
                  <a:pt x="163656" y="408982"/>
                </a:lnTo>
                <a:lnTo>
                  <a:pt x="184695" y="426232"/>
                </a:lnTo>
                <a:lnTo>
                  <a:pt x="201099" y="446630"/>
                </a:lnTo>
                <a:lnTo>
                  <a:pt x="212694" y="446630"/>
                </a:lnTo>
                <a:lnTo>
                  <a:pt x="194736" y="420332"/>
                </a:lnTo>
                <a:lnTo>
                  <a:pt x="162446" y="394579"/>
                </a:lnTo>
                <a:lnTo>
                  <a:pt x="136240" y="379527"/>
                </a:lnTo>
                <a:close/>
              </a:path>
              <a:path w="226059" h="497839">
                <a:moveTo>
                  <a:pt x="212694" y="299638"/>
                </a:moveTo>
                <a:lnTo>
                  <a:pt x="201099" y="299638"/>
                </a:lnTo>
                <a:lnTo>
                  <a:pt x="184695" y="320036"/>
                </a:lnTo>
                <a:lnTo>
                  <a:pt x="163656" y="337286"/>
                </a:lnTo>
                <a:lnTo>
                  <a:pt x="139316" y="352488"/>
                </a:lnTo>
                <a:lnTo>
                  <a:pt x="113008" y="366741"/>
                </a:lnTo>
                <a:lnTo>
                  <a:pt x="136240" y="366741"/>
                </a:lnTo>
                <a:lnTo>
                  <a:pt x="162446" y="351689"/>
                </a:lnTo>
                <a:lnTo>
                  <a:pt x="194736" y="325936"/>
                </a:lnTo>
                <a:lnTo>
                  <a:pt x="212694" y="299638"/>
                </a:lnTo>
                <a:close/>
              </a:path>
              <a:path w="226059" h="497839">
                <a:moveTo>
                  <a:pt x="218291" y="209181"/>
                </a:moveTo>
                <a:lnTo>
                  <a:pt x="206872" y="209181"/>
                </a:lnTo>
                <a:lnTo>
                  <a:pt x="212754" y="228677"/>
                </a:lnTo>
                <a:lnTo>
                  <a:pt x="214715" y="248756"/>
                </a:lnTo>
                <a:lnTo>
                  <a:pt x="212754" y="268835"/>
                </a:lnTo>
                <a:lnTo>
                  <a:pt x="206872" y="288331"/>
                </a:lnTo>
                <a:lnTo>
                  <a:pt x="218291" y="288331"/>
                </a:lnTo>
                <a:lnTo>
                  <a:pt x="226017" y="248756"/>
                </a:lnTo>
                <a:lnTo>
                  <a:pt x="218291" y="209181"/>
                </a:lnTo>
                <a:close/>
              </a:path>
              <a:path w="226059" h="497839">
                <a:moveTo>
                  <a:pt x="136240" y="130771"/>
                </a:moveTo>
                <a:lnTo>
                  <a:pt x="113008" y="130771"/>
                </a:lnTo>
                <a:lnTo>
                  <a:pt x="139317" y="145024"/>
                </a:lnTo>
                <a:lnTo>
                  <a:pt x="163658" y="160225"/>
                </a:lnTo>
                <a:lnTo>
                  <a:pt x="184696" y="177476"/>
                </a:lnTo>
                <a:lnTo>
                  <a:pt x="201099" y="197874"/>
                </a:lnTo>
                <a:lnTo>
                  <a:pt x="212694" y="197874"/>
                </a:lnTo>
                <a:lnTo>
                  <a:pt x="194736" y="171576"/>
                </a:lnTo>
                <a:lnTo>
                  <a:pt x="162446" y="145823"/>
                </a:lnTo>
                <a:lnTo>
                  <a:pt x="136240" y="130771"/>
                </a:lnTo>
                <a:close/>
              </a:path>
              <a:path w="226059" h="497839">
                <a:moveTo>
                  <a:pt x="212694" y="50882"/>
                </a:moveTo>
                <a:lnTo>
                  <a:pt x="201099" y="50882"/>
                </a:lnTo>
                <a:lnTo>
                  <a:pt x="184695" y="71280"/>
                </a:lnTo>
                <a:lnTo>
                  <a:pt x="163656" y="88530"/>
                </a:lnTo>
                <a:lnTo>
                  <a:pt x="139316" y="103732"/>
                </a:lnTo>
                <a:lnTo>
                  <a:pt x="113008" y="117984"/>
                </a:lnTo>
                <a:lnTo>
                  <a:pt x="136240" y="117984"/>
                </a:lnTo>
                <a:lnTo>
                  <a:pt x="162446" y="102933"/>
                </a:lnTo>
                <a:lnTo>
                  <a:pt x="194736" y="77179"/>
                </a:lnTo>
                <a:lnTo>
                  <a:pt x="212694" y="50882"/>
                </a:lnTo>
                <a:close/>
              </a:path>
              <a:path w="226059" h="497839">
                <a:moveTo>
                  <a:pt x="226017" y="0"/>
                </a:moveTo>
                <a:lnTo>
                  <a:pt x="214716" y="0"/>
                </a:lnTo>
                <a:lnTo>
                  <a:pt x="214306" y="10172"/>
                </a:lnTo>
                <a:lnTo>
                  <a:pt x="212851" y="20211"/>
                </a:lnTo>
                <a:lnTo>
                  <a:pt x="210368" y="30038"/>
                </a:lnTo>
                <a:lnTo>
                  <a:pt x="206872" y="39574"/>
                </a:lnTo>
                <a:lnTo>
                  <a:pt x="218291" y="39574"/>
                </a:lnTo>
                <a:lnTo>
                  <a:pt x="2260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97497" y="187197"/>
            <a:ext cx="5305425" cy="110426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7399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370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263525" algn="l"/>
              </a:tabLst>
            </a:pPr>
            <a:r>
              <a:rPr sz="1200" spc="10" dirty="0">
                <a:latin typeface="Calibri"/>
                <a:cs typeface="Calibri"/>
              </a:rPr>
              <a:t>Emergency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Medical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Services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spc="10" dirty="0">
                <a:latin typeface="Calibri"/>
                <a:cs typeface="Calibri"/>
              </a:rPr>
              <a:t>Emergency</a:t>
            </a:r>
            <a:r>
              <a:rPr sz="1200" spc="60" dirty="0">
                <a:latin typeface="Calibri"/>
                <a:cs typeface="Calibri"/>
              </a:rPr>
              <a:t> Care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via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Ambulance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25284" y="187197"/>
            <a:ext cx="5305425" cy="1104265"/>
          </a:xfrm>
          <a:custGeom>
            <a:avLst/>
            <a:gdLst/>
            <a:ahLst/>
            <a:cxnLst/>
            <a:rect l="l" t="t" r="r" b="b"/>
            <a:pathLst>
              <a:path w="5305425" h="1104265">
                <a:moveTo>
                  <a:pt x="5305425" y="0"/>
                </a:moveTo>
                <a:lnTo>
                  <a:pt x="0" y="0"/>
                </a:lnTo>
                <a:lnTo>
                  <a:pt x="0" y="1104264"/>
                </a:lnTo>
                <a:lnTo>
                  <a:pt x="5305425" y="1104264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5284" y="187197"/>
            <a:ext cx="5305425" cy="110426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206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#26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Roles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of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Nurses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in</a:t>
            </a:r>
            <a:r>
              <a:rPr sz="14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the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Performance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of</a:t>
            </a:r>
            <a:r>
              <a:rPr sz="14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Advanced</a:t>
            </a:r>
            <a:r>
              <a:rPr sz="14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Life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Suppor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t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&amp;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Delivery</a:t>
            </a:r>
            <a:r>
              <a:rPr sz="1400" b="1" u="sng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of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Emergency</a:t>
            </a:r>
            <a:r>
              <a:rPr sz="14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Medical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1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Care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via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Ambulance</a:t>
            </a:r>
            <a:r>
              <a:rPr sz="1400" b="1" u="sng" spc="-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Services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97497" y="1439672"/>
            <a:ext cx="5305425" cy="198945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2075">
              <a:lnSpc>
                <a:spcPts val="1320"/>
              </a:lnSpc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55" dirty="0">
                <a:latin typeface="Calibri"/>
                <a:cs typeface="Calibri"/>
              </a:rPr>
              <a:t> Licensed </a:t>
            </a:r>
            <a:r>
              <a:rPr sz="1200" spc="10" dirty="0">
                <a:latin typeface="Calibri"/>
                <a:cs typeface="Calibri"/>
              </a:rPr>
              <a:t>Practical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32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45" dirty="0">
                <a:latin typeface="Calibri"/>
                <a:cs typeface="Calibri"/>
              </a:rPr>
              <a:t>Assessment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-10" dirty="0">
                <a:latin typeface="Calibri"/>
                <a:cs typeface="Calibri"/>
              </a:rPr>
              <a:t>Planning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-10" dirty="0">
                <a:latin typeface="Calibri"/>
                <a:cs typeface="Calibri"/>
              </a:rPr>
              <a:t>Implementation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70" dirty="0">
                <a:latin typeface="Calibri"/>
                <a:cs typeface="Calibri"/>
              </a:rPr>
              <a:t>LPN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Supervision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in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Non-Acute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Health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60" dirty="0">
                <a:latin typeface="Calibri"/>
                <a:cs typeface="Calibri"/>
              </a:rPr>
              <a:t>Care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Settings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-10" dirty="0">
                <a:latin typeface="Calibri"/>
                <a:cs typeface="Calibri"/>
              </a:rPr>
              <a:t>Evaluation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Reporting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Recording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-10" dirty="0">
                <a:latin typeface="Calibri"/>
                <a:cs typeface="Calibri"/>
              </a:rPr>
              <a:t>Collaborating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Teaching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Counseling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Tuberculin</a:t>
            </a:r>
            <a:r>
              <a:rPr sz="1200" spc="20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Skin</a:t>
            </a:r>
            <a:r>
              <a:rPr sz="1200" spc="19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Test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25284" y="1439672"/>
            <a:ext cx="5305425" cy="1989455"/>
          </a:xfrm>
          <a:custGeom>
            <a:avLst/>
            <a:gdLst/>
            <a:ahLst/>
            <a:cxnLst/>
            <a:rect l="l" t="t" r="r" b="b"/>
            <a:pathLst>
              <a:path w="5305425" h="1989454">
                <a:moveTo>
                  <a:pt x="5305425" y="0"/>
                </a:moveTo>
                <a:lnTo>
                  <a:pt x="0" y="0"/>
                </a:lnTo>
                <a:lnTo>
                  <a:pt x="0" y="1989327"/>
                </a:lnTo>
                <a:lnTo>
                  <a:pt x="5305425" y="1989327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25284" y="1439672"/>
            <a:ext cx="5305425" cy="198945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#27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Components</a:t>
            </a:r>
            <a:r>
              <a:rPr sz="1400" b="1" u="sng" spc="-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Licensed</a:t>
            </a:r>
            <a:r>
              <a:rPr sz="14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Practical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Nursing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Practice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689"/>
              </a:spcBef>
            </a:pPr>
            <a:r>
              <a:rPr sz="1200" b="1" i="1" spc="10" dirty="0">
                <a:solidFill>
                  <a:srgbClr val="FFFFFF"/>
                </a:solidFill>
                <a:latin typeface="Calibri"/>
                <a:cs typeface="Calibri"/>
              </a:rPr>
              <a:t>Additional</a:t>
            </a:r>
            <a:r>
              <a:rPr sz="1200" b="1" i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i="1" spc="70" dirty="0">
                <a:solidFill>
                  <a:srgbClr val="FFFFFF"/>
                </a:solidFill>
                <a:latin typeface="Calibri"/>
                <a:cs typeface="Calibri"/>
              </a:rPr>
              <a:t>Resource:</a:t>
            </a:r>
            <a:r>
              <a:rPr sz="1200" b="1" i="1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KBN</a:t>
            </a:r>
            <a:r>
              <a:rPr sz="12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RN/LPN</a:t>
            </a:r>
            <a:r>
              <a:rPr sz="12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Scope</a:t>
            </a:r>
            <a:r>
              <a:rPr sz="12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of</a:t>
            </a:r>
            <a:r>
              <a:rPr sz="1200" b="1" u="sng" spc="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Practice</a:t>
            </a:r>
            <a:r>
              <a:rPr sz="12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Comparison</a:t>
            </a:r>
            <a:r>
              <a:rPr sz="12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Chart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25284" y="3587787"/>
            <a:ext cx="5305425" cy="1170305"/>
          </a:xfrm>
          <a:custGeom>
            <a:avLst/>
            <a:gdLst/>
            <a:ahLst/>
            <a:cxnLst/>
            <a:rect l="l" t="t" r="r" b="b"/>
            <a:pathLst>
              <a:path w="5305425" h="1170304">
                <a:moveTo>
                  <a:pt x="5305425" y="0"/>
                </a:moveTo>
                <a:lnTo>
                  <a:pt x="0" y="0"/>
                </a:lnTo>
                <a:lnTo>
                  <a:pt x="0" y="1170266"/>
                </a:lnTo>
                <a:lnTo>
                  <a:pt x="5305425" y="1170266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5284" y="3587787"/>
            <a:ext cx="5305425" cy="1017586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543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15"/>
              </a:spcBef>
            </a:pPr>
            <a:endParaRPr sz="14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AOS</a:t>
            </a:r>
            <a:r>
              <a:rPr sz="1400" b="1" u="sng" spc="-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#29</a:t>
            </a:r>
            <a:endParaRPr sz="1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Roles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lang="en-US" sz="1400" b="1" u="sng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and Responsibilities </a:t>
            </a:r>
            <a:r>
              <a:rPr sz="1400" b="1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of </a:t>
            </a:r>
            <a:r>
              <a:rPr sz="1400" b="1" u="sng" spc="8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Nurses</a:t>
            </a:r>
            <a:r>
              <a:rPr sz="1400" b="1" u="sng" spc="-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endParaRPr lang="en-US" sz="1400" b="1" u="sng" spc="-5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cs typeface="Calibri"/>
              <a:hlinkClick r:id="rId5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400" b="1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in</a:t>
            </a:r>
            <a:r>
              <a:rPr sz="1400" b="1" u="sng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Respiratory</a:t>
            </a:r>
            <a:r>
              <a:rPr sz="14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Nursing</a:t>
            </a:r>
            <a:r>
              <a:rPr sz="14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Practice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97497" y="3582580"/>
            <a:ext cx="5305425" cy="117030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2476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95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Respiratory</a:t>
            </a:r>
            <a:r>
              <a:rPr sz="1200" spc="220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Care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10" dirty="0">
                <a:latin typeface="Calibri"/>
                <a:cs typeface="Calibri"/>
              </a:rPr>
              <a:t>Removal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65" dirty="0">
                <a:latin typeface="Calibri"/>
                <a:cs typeface="Calibri"/>
              </a:rPr>
              <a:t>Chest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Tubes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-10" dirty="0">
                <a:latin typeface="Calibri"/>
                <a:cs typeface="Calibri"/>
              </a:rPr>
              <a:t>Thoracentesis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20" dirty="0">
                <a:latin typeface="Calibri"/>
                <a:cs typeface="Calibri"/>
              </a:rPr>
              <a:t>(APRN)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Diagnostic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and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Therapeutic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Bronchoscopy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25284" y="4906302"/>
            <a:ext cx="5305425" cy="1764664"/>
          </a:xfrm>
          <a:custGeom>
            <a:avLst/>
            <a:gdLst/>
            <a:ahLst/>
            <a:cxnLst/>
            <a:rect l="l" t="t" r="r" b="b"/>
            <a:pathLst>
              <a:path w="5305425" h="1764665">
                <a:moveTo>
                  <a:pt x="5305425" y="0"/>
                </a:moveTo>
                <a:lnTo>
                  <a:pt x="0" y="0"/>
                </a:lnTo>
                <a:lnTo>
                  <a:pt x="0" y="1764538"/>
                </a:lnTo>
                <a:lnTo>
                  <a:pt x="5305425" y="1764538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25284" y="4906302"/>
            <a:ext cx="5305425" cy="1764664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#30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Roles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of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Nurses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in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4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School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Nursing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6"/>
              </a:rPr>
              <a:t>Practice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97497" y="4906302"/>
            <a:ext cx="5305425" cy="1764664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80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55" dirty="0">
                <a:latin typeface="Calibri"/>
                <a:cs typeface="Calibri"/>
              </a:rPr>
              <a:t>School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Health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Services</a:t>
            </a:r>
            <a:endParaRPr sz="12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Font typeface="Wingdings"/>
              <a:buChar char=""/>
              <a:tabLst>
                <a:tab pos="835660" algn="l"/>
              </a:tabLst>
            </a:pPr>
            <a:r>
              <a:rPr sz="1200" dirty="0">
                <a:latin typeface="Calibri"/>
                <a:cs typeface="Calibri"/>
              </a:rPr>
              <a:t>Delegation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Administration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Klonopin®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(Clonazepam)</a:t>
            </a:r>
            <a:endParaRPr sz="12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Font typeface="Wingdings"/>
              <a:buChar char=""/>
              <a:tabLst>
                <a:tab pos="835660" algn="l"/>
              </a:tabLst>
            </a:pPr>
            <a:r>
              <a:rPr sz="1200" spc="10" dirty="0">
                <a:latin typeface="Calibri"/>
                <a:cs typeface="Calibri"/>
              </a:rPr>
              <a:t>Over-the-Counter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(OTC)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Medications</a:t>
            </a:r>
            <a:endParaRPr sz="12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Font typeface="Wingdings"/>
              <a:buChar char=""/>
              <a:tabLst>
                <a:tab pos="835660" algn="l"/>
              </a:tabLst>
            </a:pPr>
            <a:r>
              <a:rPr sz="1200" spc="20" dirty="0">
                <a:latin typeface="Calibri"/>
                <a:cs typeface="Calibri"/>
              </a:rPr>
              <a:t>Screenings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in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School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Settings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45" dirty="0">
                <a:latin typeface="Calibri"/>
                <a:cs typeface="Calibri"/>
              </a:rPr>
              <a:t>Choking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Protocols/Anti-</a:t>
            </a:r>
            <a:r>
              <a:rPr sz="1200" spc="45" dirty="0">
                <a:latin typeface="Calibri"/>
                <a:cs typeface="Calibri"/>
              </a:rPr>
              <a:t>Choking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spc="45" dirty="0">
                <a:latin typeface="Calibri"/>
                <a:cs typeface="Calibri"/>
              </a:rPr>
              <a:t>Devices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Continuous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60" dirty="0">
                <a:latin typeface="Calibri"/>
                <a:cs typeface="Calibri"/>
              </a:rPr>
              <a:t>Glucose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Monitors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(CGM)</a:t>
            </a:r>
            <a:endParaRPr sz="1200">
              <a:latin typeface="Calibri"/>
              <a:cs typeface="Calibri"/>
            </a:endParaRPr>
          </a:p>
          <a:p>
            <a:pPr marL="835660" lvl="1" indent="-286385">
              <a:lnSpc>
                <a:spcPct val="100000"/>
              </a:lnSpc>
              <a:buFont typeface="Wingdings"/>
              <a:buChar char=""/>
              <a:tabLst>
                <a:tab pos="835660" algn="l"/>
              </a:tabLst>
            </a:pPr>
            <a:r>
              <a:rPr sz="1200" spc="50" dirty="0">
                <a:latin typeface="Calibri"/>
                <a:cs typeface="Calibri"/>
              </a:rPr>
              <a:t>Sensor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Replacement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of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Continuous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60" dirty="0">
                <a:latin typeface="Calibri"/>
                <a:cs typeface="Calibri"/>
              </a:rPr>
              <a:t>Glucose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Monitors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39389" y="221152"/>
            <a:ext cx="474637" cy="333559"/>
          </a:xfrm>
          <a:prstGeom prst="rect">
            <a:avLst/>
          </a:prstGeom>
        </p:spPr>
      </p:pic>
      <p:sp>
        <p:nvSpPr>
          <p:cNvPr id="15" name="object 15"/>
          <p:cNvSpPr/>
          <p:nvPr/>
        </p:nvSpPr>
        <p:spPr>
          <a:xfrm>
            <a:off x="701484" y="3726903"/>
            <a:ext cx="450850" cy="456565"/>
          </a:xfrm>
          <a:custGeom>
            <a:avLst/>
            <a:gdLst/>
            <a:ahLst/>
            <a:cxnLst/>
            <a:rect l="l" t="t" r="r" b="b"/>
            <a:pathLst>
              <a:path w="450850" h="456564">
                <a:moveTo>
                  <a:pt x="313258" y="183476"/>
                </a:moveTo>
                <a:lnTo>
                  <a:pt x="311594" y="174752"/>
                </a:lnTo>
                <a:lnTo>
                  <a:pt x="309892" y="172173"/>
                </a:lnTo>
                <a:lnTo>
                  <a:pt x="306870" y="167589"/>
                </a:lnTo>
                <a:lnTo>
                  <a:pt x="302082" y="164287"/>
                </a:lnTo>
                <a:lnTo>
                  <a:pt x="302082" y="189585"/>
                </a:lnTo>
                <a:lnTo>
                  <a:pt x="297256" y="194640"/>
                </a:lnTo>
                <a:lnTo>
                  <a:pt x="291147" y="194792"/>
                </a:lnTo>
                <a:lnTo>
                  <a:pt x="284403" y="194792"/>
                </a:lnTo>
                <a:lnTo>
                  <a:pt x="279349" y="189725"/>
                </a:lnTo>
                <a:lnTo>
                  <a:pt x="279349" y="177228"/>
                </a:lnTo>
                <a:lnTo>
                  <a:pt x="284403" y="172173"/>
                </a:lnTo>
                <a:lnTo>
                  <a:pt x="296887" y="172173"/>
                </a:lnTo>
                <a:lnTo>
                  <a:pt x="301955" y="177228"/>
                </a:lnTo>
                <a:lnTo>
                  <a:pt x="301955" y="183476"/>
                </a:lnTo>
                <a:lnTo>
                  <a:pt x="302082" y="189585"/>
                </a:lnTo>
                <a:lnTo>
                  <a:pt x="302082" y="164287"/>
                </a:lnTo>
                <a:lnTo>
                  <a:pt x="299821" y="162712"/>
                </a:lnTo>
                <a:lnTo>
                  <a:pt x="291134" y="160870"/>
                </a:lnTo>
                <a:lnTo>
                  <a:pt x="290652" y="160870"/>
                </a:lnTo>
                <a:lnTo>
                  <a:pt x="281482" y="162712"/>
                </a:lnTo>
                <a:lnTo>
                  <a:pt x="281736" y="162712"/>
                </a:lnTo>
                <a:lnTo>
                  <a:pt x="274599" y="167589"/>
                </a:lnTo>
                <a:lnTo>
                  <a:pt x="271513" y="172173"/>
                </a:lnTo>
                <a:lnTo>
                  <a:pt x="269811" y="174752"/>
                </a:lnTo>
                <a:lnTo>
                  <a:pt x="268046" y="183476"/>
                </a:lnTo>
                <a:lnTo>
                  <a:pt x="269824" y="192278"/>
                </a:lnTo>
                <a:lnTo>
                  <a:pt x="274662" y="199466"/>
                </a:lnTo>
                <a:lnTo>
                  <a:pt x="281851" y="204317"/>
                </a:lnTo>
                <a:lnTo>
                  <a:pt x="290652" y="206095"/>
                </a:lnTo>
                <a:lnTo>
                  <a:pt x="299440" y="204317"/>
                </a:lnTo>
                <a:lnTo>
                  <a:pt x="306628" y="199466"/>
                </a:lnTo>
                <a:lnTo>
                  <a:pt x="309791" y="194792"/>
                </a:lnTo>
                <a:lnTo>
                  <a:pt x="311480" y="192278"/>
                </a:lnTo>
                <a:lnTo>
                  <a:pt x="313258" y="183476"/>
                </a:lnTo>
                <a:close/>
              </a:path>
              <a:path w="450850" h="456564">
                <a:moveTo>
                  <a:pt x="382409" y="319341"/>
                </a:moveTo>
                <a:lnTo>
                  <a:pt x="378294" y="315226"/>
                </a:lnTo>
                <a:lnTo>
                  <a:pt x="368147" y="315226"/>
                </a:lnTo>
                <a:lnTo>
                  <a:pt x="364045" y="319341"/>
                </a:lnTo>
                <a:lnTo>
                  <a:pt x="364045" y="329488"/>
                </a:lnTo>
                <a:lnTo>
                  <a:pt x="368147" y="333590"/>
                </a:lnTo>
                <a:lnTo>
                  <a:pt x="378294" y="333590"/>
                </a:lnTo>
                <a:lnTo>
                  <a:pt x="382409" y="329488"/>
                </a:lnTo>
                <a:lnTo>
                  <a:pt x="382409" y="324408"/>
                </a:lnTo>
                <a:lnTo>
                  <a:pt x="382409" y="319341"/>
                </a:lnTo>
                <a:close/>
              </a:path>
              <a:path w="450850" h="456564">
                <a:moveTo>
                  <a:pt x="384352" y="261835"/>
                </a:moveTo>
                <a:lnTo>
                  <a:pt x="378764" y="247053"/>
                </a:lnTo>
                <a:lnTo>
                  <a:pt x="374040" y="238836"/>
                </a:lnTo>
                <a:lnTo>
                  <a:pt x="374040" y="263664"/>
                </a:lnTo>
                <a:lnTo>
                  <a:pt x="372148" y="269100"/>
                </a:lnTo>
                <a:lnTo>
                  <a:pt x="370547" y="272389"/>
                </a:lnTo>
                <a:lnTo>
                  <a:pt x="367474" y="274701"/>
                </a:lnTo>
                <a:lnTo>
                  <a:pt x="363880" y="275336"/>
                </a:lnTo>
                <a:lnTo>
                  <a:pt x="328485" y="275336"/>
                </a:lnTo>
                <a:lnTo>
                  <a:pt x="328485" y="320573"/>
                </a:lnTo>
                <a:lnTo>
                  <a:pt x="312572" y="360654"/>
                </a:lnTo>
                <a:lnTo>
                  <a:pt x="273100" y="377126"/>
                </a:lnTo>
                <a:lnTo>
                  <a:pt x="234111" y="377126"/>
                </a:lnTo>
                <a:lnTo>
                  <a:pt x="234111" y="444995"/>
                </a:lnTo>
                <a:lnTo>
                  <a:pt x="78155" y="444995"/>
                </a:lnTo>
                <a:lnTo>
                  <a:pt x="78155" y="307670"/>
                </a:lnTo>
                <a:lnTo>
                  <a:pt x="73761" y="304279"/>
                </a:lnTo>
                <a:lnTo>
                  <a:pt x="47294" y="278422"/>
                </a:lnTo>
                <a:lnTo>
                  <a:pt x="27660" y="247611"/>
                </a:lnTo>
                <a:lnTo>
                  <a:pt x="15506" y="213156"/>
                </a:lnTo>
                <a:lnTo>
                  <a:pt x="11468" y="176364"/>
                </a:lnTo>
                <a:lnTo>
                  <a:pt x="11468" y="175958"/>
                </a:lnTo>
                <a:lnTo>
                  <a:pt x="17627" y="125514"/>
                </a:lnTo>
                <a:lnTo>
                  <a:pt x="38468" y="81127"/>
                </a:lnTo>
                <a:lnTo>
                  <a:pt x="71462" y="45478"/>
                </a:lnTo>
                <a:lnTo>
                  <a:pt x="114109" y="21310"/>
                </a:lnTo>
                <a:lnTo>
                  <a:pt x="163906" y="11303"/>
                </a:lnTo>
                <a:lnTo>
                  <a:pt x="214312" y="17449"/>
                </a:lnTo>
                <a:lnTo>
                  <a:pt x="258686" y="38290"/>
                </a:lnTo>
                <a:lnTo>
                  <a:pt x="294309" y="71310"/>
                </a:lnTo>
                <a:lnTo>
                  <a:pt x="318490" y="113982"/>
                </a:lnTo>
                <a:lnTo>
                  <a:pt x="328396" y="163398"/>
                </a:lnTo>
                <a:lnTo>
                  <a:pt x="328485" y="163804"/>
                </a:lnTo>
                <a:lnTo>
                  <a:pt x="328637" y="167716"/>
                </a:lnTo>
                <a:lnTo>
                  <a:pt x="328637" y="172046"/>
                </a:lnTo>
                <a:lnTo>
                  <a:pt x="328485" y="175958"/>
                </a:lnTo>
                <a:lnTo>
                  <a:pt x="328485" y="182206"/>
                </a:lnTo>
                <a:lnTo>
                  <a:pt x="369125" y="252958"/>
                </a:lnTo>
                <a:lnTo>
                  <a:pt x="369290" y="253212"/>
                </a:lnTo>
                <a:lnTo>
                  <a:pt x="372960" y="257644"/>
                </a:lnTo>
                <a:lnTo>
                  <a:pt x="374040" y="263664"/>
                </a:lnTo>
                <a:lnTo>
                  <a:pt x="374040" y="238836"/>
                </a:lnTo>
                <a:lnTo>
                  <a:pt x="339775" y="179197"/>
                </a:lnTo>
                <a:lnTo>
                  <a:pt x="339737" y="175958"/>
                </a:lnTo>
                <a:lnTo>
                  <a:pt x="335432" y="130975"/>
                </a:lnTo>
                <a:lnTo>
                  <a:pt x="319874" y="89738"/>
                </a:lnTo>
                <a:lnTo>
                  <a:pt x="294627" y="54343"/>
                </a:lnTo>
                <a:lnTo>
                  <a:pt x="261277" y="26466"/>
                </a:lnTo>
                <a:lnTo>
                  <a:pt x="228879" y="11303"/>
                </a:lnTo>
                <a:lnTo>
                  <a:pt x="221373" y="7785"/>
                </a:lnTo>
                <a:lnTo>
                  <a:pt x="176453" y="0"/>
                </a:lnTo>
                <a:lnTo>
                  <a:pt x="131089" y="4343"/>
                </a:lnTo>
                <a:lnTo>
                  <a:pt x="89865" y="19913"/>
                </a:lnTo>
                <a:lnTo>
                  <a:pt x="54483" y="45173"/>
                </a:lnTo>
                <a:lnTo>
                  <a:pt x="26619" y="78536"/>
                </a:lnTo>
                <a:lnTo>
                  <a:pt x="7962" y="118465"/>
                </a:lnTo>
                <a:lnTo>
                  <a:pt x="165" y="163398"/>
                </a:lnTo>
                <a:lnTo>
                  <a:pt x="0" y="167716"/>
                </a:lnTo>
                <a:lnTo>
                  <a:pt x="0" y="172046"/>
                </a:lnTo>
                <a:lnTo>
                  <a:pt x="152" y="175958"/>
                </a:lnTo>
                <a:lnTo>
                  <a:pt x="165" y="176364"/>
                </a:lnTo>
                <a:lnTo>
                  <a:pt x="4559" y="215709"/>
                </a:lnTo>
                <a:lnTo>
                  <a:pt x="17576" y="252564"/>
                </a:lnTo>
                <a:lnTo>
                  <a:pt x="38569" y="285534"/>
                </a:lnTo>
                <a:lnTo>
                  <a:pt x="66852" y="313220"/>
                </a:lnTo>
                <a:lnTo>
                  <a:pt x="66852" y="456298"/>
                </a:lnTo>
                <a:lnTo>
                  <a:pt x="245414" y="456298"/>
                </a:lnTo>
                <a:lnTo>
                  <a:pt x="245414" y="444995"/>
                </a:lnTo>
                <a:lnTo>
                  <a:pt x="245414" y="388442"/>
                </a:lnTo>
                <a:lnTo>
                  <a:pt x="273100" y="388442"/>
                </a:lnTo>
                <a:lnTo>
                  <a:pt x="286270" y="387108"/>
                </a:lnTo>
                <a:lnTo>
                  <a:pt x="320560" y="368642"/>
                </a:lnTo>
                <a:lnTo>
                  <a:pt x="338556" y="333819"/>
                </a:lnTo>
                <a:lnTo>
                  <a:pt x="339775" y="320573"/>
                </a:lnTo>
                <a:lnTo>
                  <a:pt x="339775" y="286639"/>
                </a:lnTo>
                <a:lnTo>
                  <a:pt x="364642" y="286639"/>
                </a:lnTo>
                <a:lnTo>
                  <a:pt x="374954" y="282689"/>
                </a:lnTo>
                <a:lnTo>
                  <a:pt x="382308" y="274066"/>
                </a:lnTo>
                <a:lnTo>
                  <a:pt x="384352" y="261835"/>
                </a:lnTo>
                <a:close/>
              </a:path>
              <a:path w="450850" h="456564">
                <a:moveTo>
                  <a:pt x="416318" y="341947"/>
                </a:moveTo>
                <a:lnTo>
                  <a:pt x="412178" y="337832"/>
                </a:lnTo>
                <a:lnTo>
                  <a:pt x="402056" y="337832"/>
                </a:lnTo>
                <a:lnTo>
                  <a:pt x="397954" y="341947"/>
                </a:lnTo>
                <a:lnTo>
                  <a:pt x="397954" y="352094"/>
                </a:lnTo>
                <a:lnTo>
                  <a:pt x="402056" y="356209"/>
                </a:lnTo>
                <a:lnTo>
                  <a:pt x="412178" y="356209"/>
                </a:lnTo>
                <a:lnTo>
                  <a:pt x="416318" y="352094"/>
                </a:lnTo>
                <a:lnTo>
                  <a:pt x="416318" y="347027"/>
                </a:lnTo>
                <a:lnTo>
                  <a:pt x="416318" y="341947"/>
                </a:lnTo>
                <a:close/>
              </a:path>
              <a:path w="450850" h="456564">
                <a:moveTo>
                  <a:pt x="416318" y="296722"/>
                </a:moveTo>
                <a:lnTo>
                  <a:pt x="412178" y="292608"/>
                </a:lnTo>
                <a:lnTo>
                  <a:pt x="402056" y="292608"/>
                </a:lnTo>
                <a:lnTo>
                  <a:pt x="397954" y="296722"/>
                </a:lnTo>
                <a:lnTo>
                  <a:pt x="397954" y="306870"/>
                </a:lnTo>
                <a:lnTo>
                  <a:pt x="402056" y="310984"/>
                </a:lnTo>
                <a:lnTo>
                  <a:pt x="412178" y="310984"/>
                </a:lnTo>
                <a:lnTo>
                  <a:pt x="416318" y="306870"/>
                </a:lnTo>
                <a:lnTo>
                  <a:pt x="416318" y="301790"/>
                </a:lnTo>
                <a:lnTo>
                  <a:pt x="416318" y="296722"/>
                </a:lnTo>
                <a:close/>
              </a:path>
              <a:path w="450850" h="456564">
                <a:moveTo>
                  <a:pt x="450227" y="364566"/>
                </a:moveTo>
                <a:lnTo>
                  <a:pt x="446074" y="360451"/>
                </a:lnTo>
                <a:lnTo>
                  <a:pt x="435952" y="360451"/>
                </a:lnTo>
                <a:lnTo>
                  <a:pt x="431863" y="364566"/>
                </a:lnTo>
                <a:lnTo>
                  <a:pt x="431863" y="374713"/>
                </a:lnTo>
                <a:lnTo>
                  <a:pt x="435952" y="378828"/>
                </a:lnTo>
                <a:lnTo>
                  <a:pt x="446074" y="378828"/>
                </a:lnTo>
                <a:lnTo>
                  <a:pt x="450227" y="374713"/>
                </a:lnTo>
                <a:lnTo>
                  <a:pt x="450227" y="369633"/>
                </a:lnTo>
                <a:lnTo>
                  <a:pt x="450227" y="364566"/>
                </a:lnTo>
                <a:close/>
              </a:path>
              <a:path w="450850" h="456564">
                <a:moveTo>
                  <a:pt x="450227" y="319341"/>
                </a:moveTo>
                <a:lnTo>
                  <a:pt x="446074" y="315226"/>
                </a:lnTo>
                <a:lnTo>
                  <a:pt x="435952" y="315226"/>
                </a:lnTo>
                <a:lnTo>
                  <a:pt x="431863" y="319341"/>
                </a:lnTo>
                <a:lnTo>
                  <a:pt x="431863" y="329488"/>
                </a:lnTo>
                <a:lnTo>
                  <a:pt x="435952" y="333590"/>
                </a:lnTo>
                <a:lnTo>
                  <a:pt x="446074" y="333590"/>
                </a:lnTo>
                <a:lnTo>
                  <a:pt x="450227" y="329488"/>
                </a:lnTo>
                <a:lnTo>
                  <a:pt x="450227" y="324408"/>
                </a:lnTo>
                <a:lnTo>
                  <a:pt x="450227" y="319341"/>
                </a:lnTo>
                <a:close/>
              </a:path>
              <a:path w="450850" h="456564">
                <a:moveTo>
                  <a:pt x="450227" y="274104"/>
                </a:moveTo>
                <a:lnTo>
                  <a:pt x="446074" y="269989"/>
                </a:lnTo>
                <a:lnTo>
                  <a:pt x="435952" y="269989"/>
                </a:lnTo>
                <a:lnTo>
                  <a:pt x="431863" y="274104"/>
                </a:lnTo>
                <a:lnTo>
                  <a:pt x="431863" y="284251"/>
                </a:lnTo>
                <a:lnTo>
                  <a:pt x="435952" y="288366"/>
                </a:lnTo>
                <a:lnTo>
                  <a:pt x="446074" y="288366"/>
                </a:lnTo>
                <a:lnTo>
                  <a:pt x="450227" y="284251"/>
                </a:lnTo>
                <a:lnTo>
                  <a:pt x="450227" y="279184"/>
                </a:lnTo>
                <a:lnTo>
                  <a:pt x="450227" y="2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48588" y="5096522"/>
            <a:ext cx="418465" cy="357505"/>
          </a:xfrm>
          <a:custGeom>
            <a:avLst/>
            <a:gdLst/>
            <a:ahLst/>
            <a:cxnLst/>
            <a:rect l="l" t="t" r="r" b="b"/>
            <a:pathLst>
              <a:path w="418465" h="357504">
                <a:moveTo>
                  <a:pt x="56502" y="267411"/>
                </a:moveTo>
                <a:lnTo>
                  <a:pt x="45199" y="267411"/>
                </a:lnTo>
                <a:lnTo>
                  <a:pt x="45199" y="312635"/>
                </a:lnTo>
                <a:lnTo>
                  <a:pt x="56502" y="312635"/>
                </a:lnTo>
                <a:lnTo>
                  <a:pt x="56502" y="267411"/>
                </a:lnTo>
                <a:close/>
              </a:path>
              <a:path w="418465" h="357504">
                <a:moveTo>
                  <a:pt x="56502" y="199567"/>
                </a:moveTo>
                <a:lnTo>
                  <a:pt x="45199" y="199567"/>
                </a:lnTo>
                <a:lnTo>
                  <a:pt x="45199" y="244792"/>
                </a:lnTo>
                <a:lnTo>
                  <a:pt x="56502" y="244792"/>
                </a:lnTo>
                <a:lnTo>
                  <a:pt x="56502" y="199567"/>
                </a:lnTo>
                <a:close/>
              </a:path>
              <a:path w="418465" h="357504">
                <a:moveTo>
                  <a:pt x="90398" y="267411"/>
                </a:moveTo>
                <a:lnTo>
                  <a:pt x="79108" y="267411"/>
                </a:lnTo>
                <a:lnTo>
                  <a:pt x="79108" y="312635"/>
                </a:lnTo>
                <a:lnTo>
                  <a:pt x="90398" y="312635"/>
                </a:lnTo>
                <a:lnTo>
                  <a:pt x="90398" y="267411"/>
                </a:lnTo>
                <a:close/>
              </a:path>
              <a:path w="418465" h="357504">
                <a:moveTo>
                  <a:pt x="90398" y="199567"/>
                </a:moveTo>
                <a:lnTo>
                  <a:pt x="79108" y="199567"/>
                </a:lnTo>
                <a:lnTo>
                  <a:pt x="79108" y="244792"/>
                </a:lnTo>
                <a:lnTo>
                  <a:pt x="90398" y="244792"/>
                </a:lnTo>
                <a:lnTo>
                  <a:pt x="90398" y="199567"/>
                </a:lnTo>
                <a:close/>
              </a:path>
              <a:path w="418465" h="357504">
                <a:moveTo>
                  <a:pt x="124307" y="267411"/>
                </a:moveTo>
                <a:lnTo>
                  <a:pt x="113004" y="267411"/>
                </a:lnTo>
                <a:lnTo>
                  <a:pt x="113004" y="312635"/>
                </a:lnTo>
                <a:lnTo>
                  <a:pt x="124307" y="312635"/>
                </a:lnTo>
                <a:lnTo>
                  <a:pt x="124307" y="267411"/>
                </a:lnTo>
                <a:close/>
              </a:path>
              <a:path w="418465" h="357504">
                <a:moveTo>
                  <a:pt x="124307" y="199567"/>
                </a:moveTo>
                <a:lnTo>
                  <a:pt x="113004" y="199567"/>
                </a:lnTo>
                <a:lnTo>
                  <a:pt x="113004" y="244792"/>
                </a:lnTo>
                <a:lnTo>
                  <a:pt x="124307" y="244792"/>
                </a:lnTo>
                <a:lnTo>
                  <a:pt x="124307" y="199567"/>
                </a:lnTo>
                <a:close/>
              </a:path>
              <a:path w="418465" h="357504">
                <a:moveTo>
                  <a:pt x="231660" y="142544"/>
                </a:moveTo>
                <a:lnTo>
                  <a:pt x="229882" y="133743"/>
                </a:lnTo>
                <a:lnTo>
                  <a:pt x="228282" y="131368"/>
                </a:lnTo>
                <a:lnTo>
                  <a:pt x="228206" y="131229"/>
                </a:lnTo>
                <a:lnTo>
                  <a:pt x="225044" y="126555"/>
                </a:lnTo>
                <a:lnTo>
                  <a:pt x="220357" y="123393"/>
                </a:lnTo>
                <a:lnTo>
                  <a:pt x="220357" y="136296"/>
                </a:lnTo>
                <a:lnTo>
                  <a:pt x="220357" y="148780"/>
                </a:lnTo>
                <a:lnTo>
                  <a:pt x="215303" y="153847"/>
                </a:lnTo>
                <a:lnTo>
                  <a:pt x="202819" y="153847"/>
                </a:lnTo>
                <a:lnTo>
                  <a:pt x="197764" y="148780"/>
                </a:lnTo>
                <a:lnTo>
                  <a:pt x="197764" y="142544"/>
                </a:lnTo>
                <a:lnTo>
                  <a:pt x="197624" y="136436"/>
                </a:lnTo>
                <a:lnTo>
                  <a:pt x="202450" y="131368"/>
                </a:lnTo>
                <a:lnTo>
                  <a:pt x="207949" y="131229"/>
                </a:lnTo>
                <a:lnTo>
                  <a:pt x="215303" y="131229"/>
                </a:lnTo>
                <a:lnTo>
                  <a:pt x="220357" y="136296"/>
                </a:lnTo>
                <a:lnTo>
                  <a:pt x="220357" y="123393"/>
                </a:lnTo>
                <a:lnTo>
                  <a:pt x="217855" y="121704"/>
                </a:lnTo>
                <a:lnTo>
                  <a:pt x="209067" y="119926"/>
                </a:lnTo>
                <a:lnTo>
                  <a:pt x="200266" y="121704"/>
                </a:lnTo>
                <a:lnTo>
                  <a:pt x="193078" y="126555"/>
                </a:lnTo>
                <a:lnTo>
                  <a:pt x="188239" y="133743"/>
                </a:lnTo>
                <a:lnTo>
                  <a:pt x="186461" y="142544"/>
                </a:lnTo>
                <a:lnTo>
                  <a:pt x="187655" y="148780"/>
                </a:lnTo>
                <a:lnTo>
                  <a:pt x="188175" y="151345"/>
                </a:lnTo>
                <a:lnTo>
                  <a:pt x="189826" y="153847"/>
                </a:lnTo>
                <a:lnTo>
                  <a:pt x="192989" y="158534"/>
                </a:lnTo>
                <a:lnTo>
                  <a:pt x="200012" y="163385"/>
                </a:lnTo>
                <a:lnTo>
                  <a:pt x="200253" y="163385"/>
                </a:lnTo>
                <a:lnTo>
                  <a:pt x="208584" y="165150"/>
                </a:lnTo>
                <a:lnTo>
                  <a:pt x="209067" y="165150"/>
                </a:lnTo>
                <a:lnTo>
                  <a:pt x="217855" y="163385"/>
                </a:lnTo>
                <a:lnTo>
                  <a:pt x="225044" y="158534"/>
                </a:lnTo>
                <a:lnTo>
                  <a:pt x="228206" y="153847"/>
                </a:lnTo>
                <a:lnTo>
                  <a:pt x="229882" y="151345"/>
                </a:lnTo>
                <a:lnTo>
                  <a:pt x="231660" y="142544"/>
                </a:lnTo>
                <a:close/>
              </a:path>
              <a:path w="418465" h="357504">
                <a:moveTo>
                  <a:pt x="248615" y="199567"/>
                </a:moveTo>
                <a:lnTo>
                  <a:pt x="169506" y="199567"/>
                </a:lnTo>
                <a:lnTo>
                  <a:pt x="169506" y="210870"/>
                </a:lnTo>
                <a:lnTo>
                  <a:pt x="248615" y="210870"/>
                </a:lnTo>
                <a:lnTo>
                  <a:pt x="248615" y="199567"/>
                </a:lnTo>
                <a:close/>
              </a:path>
              <a:path w="418465" h="357504">
                <a:moveTo>
                  <a:pt x="305117" y="267411"/>
                </a:moveTo>
                <a:lnTo>
                  <a:pt x="293814" y="267411"/>
                </a:lnTo>
                <a:lnTo>
                  <a:pt x="293814" y="312635"/>
                </a:lnTo>
                <a:lnTo>
                  <a:pt x="305117" y="312635"/>
                </a:lnTo>
                <a:lnTo>
                  <a:pt x="305117" y="267411"/>
                </a:lnTo>
                <a:close/>
              </a:path>
              <a:path w="418465" h="357504">
                <a:moveTo>
                  <a:pt x="305117" y="199567"/>
                </a:moveTo>
                <a:lnTo>
                  <a:pt x="293814" y="199567"/>
                </a:lnTo>
                <a:lnTo>
                  <a:pt x="293814" y="244792"/>
                </a:lnTo>
                <a:lnTo>
                  <a:pt x="305117" y="244792"/>
                </a:lnTo>
                <a:lnTo>
                  <a:pt x="305117" y="199567"/>
                </a:lnTo>
                <a:close/>
              </a:path>
              <a:path w="418465" h="357504">
                <a:moveTo>
                  <a:pt x="339026" y="267411"/>
                </a:moveTo>
                <a:lnTo>
                  <a:pt x="327723" y="267411"/>
                </a:lnTo>
                <a:lnTo>
                  <a:pt x="327723" y="312635"/>
                </a:lnTo>
                <a:lnTo>
                  <a:pt x="339026" y="312635"/>
                </a:lnTo>
                <a:lnTo>
                  <a:pt x="339026" y="267411"/>
                </a:lnTo>
                <a:close/>
              </a:path>
              <a:path w="418465" h="357504">
                <a:moveTo>
                  <a:pt x="339026" y="199567"/>
                </a:moveTo>
                <a:lnTo>
                  <a:pt x="327723" y="199567"/>
                </a:lnTo>
                <a:lnTo>
                  <a:pt x="327723" y="244792"/>
                </a:lnTo>
                <a:lnTo>
                  <a:pt x="339026" y="244792"/>
                </a:lnTo>
                <a:lnTo>
                  <a:pt x="339026" y="199567"/>
                </a:lnTo>
                <a:close/>
              </a:path>
              <a:path w="418465" h="357504">
                <a:moveTo>
                  <a:pt x="372922" y="267411"/>
                </a:moveTo>
                <a:lnTo>
                  <a:pt x="361619" y="267411"/>
                </a:lnTo>
                <a:lnTo>
                  <a:pt x="361619" y="312635"/>
                </a:lnTo>
                <a:lnTo>
                  <a:pt x="372922" y="312635"/>
                </a:lnTo>
                <a:lnTo>
                  <a:pt x="372922" y="267411"/>
                </a:lnTo>
                <a:close/>
              </a:path>
              <a:path w="418465" h="357504">
                <a:moveTo>
                  <a:pt x="372922" y="199567"/>
                </a:moveTo>
                <a:lnTo>
                  <a:pt x="361619" y="199567"/>
                </a:lnTo>
                <a:lnTo>
                  <a:pt x="361619" y="244792"/>
                </a:lnTo>
                <a:lnTo>
                  <a:pt x="372922" y="244792"/>
                </a:lnTo>
                <a:lnTo>
                  <a:pt x="372922" y="199567"/>
                </a:lnTo>
                <a:close/>
              </a:path>
              <a:path w="418465" h="357504">
                <a:moveTo>
                  <a:pt x="418134" y="153847"/>
                </a:moveTo>
                <a:lnTo>
                  <a:pt x="406831" y="153847"/>
                </a:lnTo>
                <a:lnTo>
                  <a:pt x="406831" y="165150"/>
                </a:lnTo>
                <a:lnTo>
                  <a:pt x="406831" y="346113"/>
                </a:lnTo>
                <a:lnTo>
                  <a:pt x="259918" y="346113"/>
                </a:lnTo>
                <a:lnTo>
                  <a:pt x="259918" y="295681"/>
                </a:lnTo>
                <a:lnTo>
                  <a:pt x="255917" y="275869"/>
                </a:lnTo>
                <a:lnTo>
                  <a:pt x="245021" y="259702"/>
                </a:lnTo>
                <a:lnTo>
                  <a:pt x="239687" y="256108"/>
                </a:lnTo>
                <a:lnTo>
                  <a:pt x="228854" y="248793"/>
                </a:lnTo>
                <a:lnTo>
                  <a:pt x="209067" y="244792"/>
                </a:lnTo>
                <a:lnTo>
                  <a:pt x="189268" y="248793"/>
                </a:lnTo>
                <a:lnTo>
                  <a:pt x="173101" y="259702"/>
                </a:lnTo>
                <a:lnTo>
                  <a:pt x="162204" y="275869"/>
                </a:lnTo>
                <a:lnTo>
                  <a:pt x="158203" y="295681"/>
                </a:lnTo>
                <a:lnTo>
                  <a:pt x="158203" y="346113"/>
                </a:lnTo>
                <a:lnTo>
                  <a:pt x="11303" y="346113"/>
                </a:lnTo>
                <a:lnTo>
                  <a:pt x="11303" y="165150"/>
                </a:lnTo>
                <a:lnTo>
                  <a:pt x="146913" y="165150"/>
                </a:lnTo>
                <a:lnTo>
                  <a:pt x="146913" y="128473"/>
                </a:lnTo>
                <a:lnTo>
                  <a:pt x="146913" y="117157"/>
                </a:lnTo>
                <a:lnTo>
                  <a:pt x="147459" y="116611"/>
                </a:lnTo>
                <a:lnTo>
                  <a:pt x="209067" y="54902"/>
                </a:lnTo>
                <a:lnTo>
                  <a:pt x="271221" y="117157"/>
                </a:lnTo>
                <a:lnTo>
                  <a:pt x="271221" y="165150"/>
                </a:lnTo>
                <a:lnTo>
                  <a:pt x="406831" y="165150"/>
                </a:lnTo>
                <a:lnTo>
                  <a:pt x="406831" y="153847"/>
                </a:lnTo>
                <a:lnTo>
                  <a:pt x="282524" y="153847"/>
                </a:lnTo>
                <a:lnTo>
                  <a:pt x="282524" y="128473"/>
                </a:lnTo>
                <a:lnTo>
                  <a:pt x="284873" y="130810"/>
                </a:lnTo>
                <a:lnTo>
                  <a:pt x="287185" y="128473"/>
                </a:lnTo>
                <a:lnTo>
                  <a:pt x="300748" y="114769"/>
                </a:lnTo>
                <a:lnTo>
                  <a:pt x="314312" y="101053"/>
                </a:lnTo>
                <a:lnTo>
                  <a:pt x="298208" y="85598"/>
                </a:lnTo>
                <a:lnTo>
                  <a:pt x="298208" y="101257"/>
                </a:lnTo>
                <a:lnTo>
                  <a:pt x="284848" y="114769"/>
                </a:lnTo>
                <a:lnTo>
                  <a:pt x="282524" y="112471"/>
                </a:lnTo>
                <a:lnTo>
                  <a:pt x="225018" y="54902"/>
                </a:lnTo>
                <a:lnTo>
                  <a:pt x="209067" y="38925"/>
                </a:lnTo>
                <a:lnTo>
                  <a:pt x="135559" y="112471"/>
                </a:lnTo>
                <a:lnTo>
                  <a:pt x="131483" y="116611"/>
                </a:lnTo>
                <a:lnTo>
                  <a:pt x="117716" y="102933"/>
                </a:lnTo>
                <a:lnTo>
                  <a:pt x="209067" y="15684"/>
                </a:lnTo>
                <a:lnTo>
                  <a:pt x="298208" y="101257"/>
                </a:lnTo>
                <a:lnTo>
                  <a:pt x="298208" y="85598"/>
                </a:lnTo>
                <a:lnTo>
                  <a:pt x="225399" y="15684"/>
                </a:lnTo>
                <a:lnTo>
                  <a:pt x="209067" y="0"/>
                </a:lnTo>
                <a:lnTo>
                  <a:pt x="101523" y="102781"/>
                </a:lnTo>
                <a:lnTo>
                  <a:pt x="131508" y="132575"/>
                </a:lnTo>
                <a:lnTo>
                  <a:pt x="135610" y="128473"/>
                </a:lnTo>
                <a:lnTo>
                  <a:pt x="135610" y="153847"/>
                </a:lnTo>
                <a:lnTo>
                  <a:pt x="0" y="153847"/>
                </a:lnTo>
                <a:lnTo>
                  <a:pt x="0" y="357428"/>
                </a:lnTo>
                <a:lnTo>
                  <a:pt x="169506" y="357428"/>
                </a:lnTo>
                <a:lnTo>
                  <a:pt x="169506" y="346113"/>
                </a:lnTo>
                <a:lnTo>
                  <a:pt x="169506" y="295681"/>
                </a:lnTo>
                <a:lnTo>
                  <a:pt x="172618" y="280276"/>
                </a:lnTo>
                <a:lnTo>
                  <a:pt x="181089" y="267690"/>
                </a:lnTo>
                <a:lnTo>
                  <a:pt x="193662" y="259219"/>
                </a:lnTo>
                <a:lnTo>
                  <a:pt x="209067" y="256108"/>
                </a:lnTo>
                <a:lnTo>
                  <a:pt x="224459" y="259219"/>
                </a:lnTo>
                <a:lnTo>
                  <a:pt x="237032" y="267690"/>
                </a:lnTo>
                <a:lnTo>
                  <a:pt x="245503" y="280276"/>
                </a:lnTo>
                <a:lnTo>
                  <a:pt x="248615" y="295681"/>
                </a:lnTo>
                <a:lnTo>
                  <a:pt x="248615" y="357428"/>
                </a:lnTo>
                <a:lnTo>
                  <a:pt x="418134" y="357428"/>
                </a:lnTo>
                <a:lnTo>
                  <a:pt x="418134" y="346113"/>
                </a:lnTo>
                <a:lnTo>
                  <a:pt x="418134" y="1538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 descr="A picture containing icon  AI-generated content may be incorrect.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2904" y="1553591"/>
            <a:ext cx="685800" cy="685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97497" y="260350"/>
            <a:ext cx="5305425" cy="270192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49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180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262890" marR="254635" indent="-171450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264160" algn="l"/>
              </a:tabLst>
            </a:pPr>
            <a:r>
              <a:rPr sz="1200" spc="10" dirty="0">
                <a:latin typeface="Calibri"/>
                <a:cs typeface="Calibri"/>
              </a:rPr>
              <a:t>Administration,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Management,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and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Monitoring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Procedural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Sedation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and 	</a:t>
            </a:r>
            <a:r>
              <a:rPr sz="1200" spc="-10" dirty="0">
                <a:latin typeface="Calibri"/>
                <a:cs typeface="Calibri"/>
              </a:rPr>
              <a:t>Analgesia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spc="10" dirty="0">
                <a:latin typeface="Calibri"/>
                <a:cs typeface="Calibri"/>
              </a:rPr>
              <a:t>Regional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Anesthesia</a:t>
            </a:r>
            <a:r>
              <a:rPr sz="1200" spc="17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and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Analgesia</a:t>
            </a:r>
            <a:endParaRPr sz="1200">
              <a:latin typeface="Calibri"/>
              <a:cs typeface="Calibri"/>
            </a:endParaRPr>
          </a:p>
          <a:p>
            <a:pPr marL="720725" lvl="1" indent="-171450">
              <a:lnSpc>
                <a:spcPct val="100000"/>
              </a:lnSpc>
              <a:buFont typeface="Wingdings"/>
              <a:buChar char=""/>
              <a:tabLst>
                <a:tab pos="720725" algn="l"/>
              </a:tabLst>
            </a:pPr>
            <a:r>
              <a:rPr sz="1200" spc="20" dirty="0">
                <a:latin typeface="Calibri"/>
                <a:cs typeface="Calibri"/>
              </a:rPr>
              <a:t>Intraspinal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(Epidural/Intrathecal/Caudal)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Routes</a:t>
            </a:r>
            <a:endParaRPr sz="1200">
              <a:latin typeface="Calibri"/>
              <a:cs typeface="Calibri"/>
            </a:endParaRPr>
          </a:p>
          <a:p>
            <a:pPr marL="720725" lvl="1" indent="-171450">
              <a:lnSpc>
                <a:spcPct val="100000"/>
              </a:lnSpc>
              <a:buFont typeface="Wingdings"/>
              <a:buChar char=""/>
              <a:tabLst>
                <a:tab pos="720725" algn="l"/>
              </a:tabLst>
            </a:pPr>
            <a:r>
              <a:rPr sz="1200" dirty="0">
                <a:latin typeface="Calibri"/>
                <a:cs typeface="Calibri"/>
              </a:rPr>
              <a:t>Peripheral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Nerve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Block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spc="10" dirty="0">
                <a:latin typeface="Calibri"/>
                <a:cs typeface="Calibri"/>
              </a:rPr>
              <a:t>Insertion,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Repositioning,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and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Removal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Intraspinal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Catheters</a:t>
            </a:r>
            <a:endParaRPr sz="1200">
              <a:latin typeface="Calibri"/>
              <a:cs typeface="Calibri"/>
            </a:endParaRPr>
          </a:p>
          <a:p>
            <a:pPr marL="720725" lvl="1" indent="-171450">
              <a:lnSpc>
                <a:spcPct val="100000"/>
              </a:lnSpc>
              <a:buFont typeface="Wingdings"/>
              <a:buChar char=""/>
              <a:tabLst>
                <a:tab pos="720725" algn="l"/>
              </a:tabLst>
            </a:pPr>
            <a:r>
              <a:rPr sz="1200" spc="10" dirty="0">
                <a:latin typeface="Calibri"/>
                <a:cs typeface="Calibri"/>
              </a:rPr>
              <a:t>Epidural,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Intrathecal,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or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Caudal</a:t>
            </a:r>
            <a:endParaRPr sz="1200">
              <a:latin typeface="Calibri"/>
              <a:cs typeface="Calibri"/>
            </a:endParaRPr>
          </a:p>
          <a:p>
            <a:pPr marL="243840" indent="-151765">
              <a:lnSpc>
                <a:spcPct val="100000"/>
              </a:lnSpc>
              <a:buFont typeface="Wingdings"/>
              <a:buChar char=""/>
              <a:tabLst>
                <a:tab pos="243840" algn="l"/>
              </a:tabLst>
            </a:pPr>
            <a:r>
              <a:rPr sz="1200" spc="10" dirty="0">
                <a:latin typeface="Calibri"/>
                <a:cs typeface="Calibri"/>
              </a:rPr>
              <a:t>Administration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Local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Anesthesia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55" dirty="0">
                <a:latin typeface="Calibri"/>
                <a:cs typeface="Calibri"/>
              </a:rPr>
              <a:t> a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Dental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Setting</a:t>
            </a:r>
            <a:endParaRPr sz="1200">
              <a:latin typeface="Calibri"/>
              <a:cs typeface="Calibri"/>
            </a:endParaRPr>
          </a:p>
          <a:p>
            <a:pPr marL="264160" indent="-172085">
              <a:lnSpc>
                <a:spcPct val="100000"/>
              </a:lnSpc>
              <a:buFont typeface="Wingdings"/>
              <a:buChar char=""/>
              <a:tabLst>
                <a:tab pos="264160" algn="l"/>
              </a:tabLst>
            </a:pPr>
            <a:r>
              <a:rPr sz="1200" dirty="0">
                <a:latin typeface="Calibri"/>
                <a:cs typeface="Calibri"/>
              </a:rPr>
              <a:t>Palliative</a:t>
            </a:r>
            <a:r>
              <a:rPr sz="1200" spc="1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Sedation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263525" algn="l"/>
              </a:tabLst>
            </a:pPr>
            <a:r>
              <a:rPr sz="1200" spc="50" dirty="0">
                <a:latin typeface="Calibri"/>
                <a:cs typeface="Calibri"/>
              </a:rPr>
              <a:t>Rapid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Sequence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Intubation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spc="10" dirty="0">
                <a:latin typeface="Calibri"/>
                <a:cs typeface="Calibri"/>
              </a:rPr>
              <a:t>Removal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Laryngeal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Mask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Airway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(LMA)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25297" y="260350"/>
            <a:ext cx="5305425" cy="2701925"/>
          </a:xfrm>
          <a:custGeom>
            <a:avLst/>
            <a:gdLst/>
            <a:ahLst/>
            <a:cxnLst/>
            <a:rect l="l" t="t" r="r" b="b"/>
            <a:pathLst>
              <a:path w="5305425" h="2701925">
                <a:moveTo>
                  <a:pt x="5305425" y="0"/>
                </a:moveTo>
                <a:lnTo>
                  <a:pt x="0" y="0"/>
                </a:lnTo>
                <a:lnTo>
                  <a:pt x="0" y="2701671"/>
                </a:lnTo>
                <a:lnTo>
                  <a:pt x="5305425" y="2701671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5297" y="260350"/>
            <a:ext cx="5305425" cy="270192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#32</a:t>
            </a:r>
            <a:endParaRPr sz="1400">
              <a:latin typeface="Calibri"/>
              <a:cs typeface="Calibri"/>
            </a:endParaRPr>
          </a:p>
          <a:p>
            <a:pPr marL="564515" marR="560070" algn="ctr">
              <a:lnSpc>
                <a:spcPct val="100000"/>
              </a:lnSpc>
            </a:pP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The</a:t>
            </a:r>
            <a:r>
              <a:rPr sz="14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Role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of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Nurses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in</a:t>
            </a:r>
            <a:r>
              <a:rPr sz="14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Procedural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Sedation,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Regional</a:t>
            </a:r>
            <a:r>
              <a:rPr sz="1400" b="1" u="none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Anesthesia,</a:t>
            </a:r>
            <a:r>
              <a:rPr sz="1400" b="1" u="sng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and</a:t>
            </a:r>
            <a:r>
              <a:rPr sz="14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Analgesia,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and</a:t>
            </a:r>
            <a:r>
              <a:rPr sz="14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Airway</a:t>
            </a:r>
            <a:r>
              <a:rPr sz="14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Management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in</a:t>
            </a:r>
            <a:r>
              <a:rPr sz="1400" b="1" u="sng" spc="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Various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Settings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18642" y="3143186"/>
            <a:ext cx="5305425" cy="1257935"/>
          </a:xfrm>
          <a:custGeom>
            <a:avLst/>
            <a:gdLst/>
            <a:ahLst/>
            <a:cxnLst/>
            <a:rect l="l" t="t" r="r" b="b"/>
            <a:pathLst>
              <a:path w="5305425" h="1257935">
                <a:moveTo>
                  <a:pt x="5305425" y="0"/>
                </a:moveTo>
                <a:lnTo>
                  <a:pt x="0" y="0"/>
                </a:lnTo>
                <a:lnTo>
                  <a:pt x="0" y="1257744"/>
                </a:lnTo>
                <a:lnTo>
                  <a:pt x="5305425" y="1257744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18642" y="3143186"/>
            <a:ext cx="5305425" cy="125793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981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6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#33</a:t>
            </a:r>
            <a:endParaRPr sz="1400">
              <a:latin typeface="Calibri"/>
              <a:cs typeface="Calibri"/>
            </a:endParaRPr>
          </a:p>
          <a:p>
            <a:pPr marL="374015" marR="367030"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Roles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Nurses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in</a:t>
            </a:r>
            <a:r>
              <a:rPr sz="14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the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Delegation</a:t>
            </a:r>
            <a:r>
              <a:rPr sz="14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4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Tasks</a:t>
            </a:r>
            <a:r>
              <a:rPr sz="1400" b="1" u="sng" spc="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to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Paramedics</a:t>
            </a:r>
            <a:r>
              <a:rPr sz="1400" b="1" u="none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In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Hospital</a:t>
            </a:r>
            <a:r>
              <a:rPr sz="14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Emergency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Department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90766" y="3137852"/>
            <a:ext cx="5305425" cy="125793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676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263525" algn="l"/>
              </a:tabLst>
            </a:pPr>
            <a:r>
              <a:rPr sz="1200" dirty="0">
                <a:latin typeface="Calibri"/>
                <a:cs typeface="Calibri"/>
              </a:rPr>
              <a:t>Delegation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Tasks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Paramedics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18642" y="4556645"/>
            <a:ext cx="5305425" cy="1764664"/>
          </a:xfrm>
          <a:custGeom>
            <a:avLst/>
            <a:gdLst/>
            <a:ahLst/>
            <a:cxnLst/>
            <a:rect l="l" t="t" r="r" b="b"/>
            <a:pathLst>
              <a:path w="5305425" h="1764664">
                <a:moveTo>
                  <a:pt x="5305425" y="0"/>
                </a:moveTo>
                <a:lnTo>
                  <a:pt x="0" y="0"/>
                </a:lnTo>
                <a:lnTo>
                  <a:pt x="0" y="1764538"/>
                </a:lnTo>
                <a:lnTo>
                  <a:pt x="5305425" y="1764538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18642" y="4556645"/>
            <a:ext cx="5305425" cy="1764664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#34</a:t>
            </a:r>
            <a:endParaRPr sz="1400">
              <a:latin typeface="Calibri"/>
              <a:cs typeface="Calibri"/>
            </a:endParaRPr>
          </a:p>
          <a:p>
            <a:pPr marL="1148080" marR="1143635"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Roles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of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Nurses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in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Maintaining</a:t>
            </a:r>
            <a:r>
              <a:rPr sz="1400" b="1" u="none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Confidentiality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of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Patient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Information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90766" y="4556645"/>
            <a:ext cx="5305425" cy="1764664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2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200" spc="20" dirty="0">
                <a:latin typeface="Calibri"/>
                <a:cs typeface="Calibri"/>
              </a:rPr>
              <a:t>The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Responsibility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of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in: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Patient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Confidentiality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55" dirty="0">
                <a:latin typeface="Calibri"/>
                <a:cs typeface="Calibri"/>
              </a:rPr>
              <a:t>Social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Media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Confidentiality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10746" y="434887"/>
            <a:ext cx="294005" cy="486409"/>
          </a:xfrm>
          <a:custGeom>
            <a:avLst/>
            <a:gdLst/>
            <a:ahLst/>
            <a:cxnLst/>
            <a:rect l="l" t="t" r="r" b="b"/>
            <a:pathLst>
              <a:path w="294005" h="486409">
                <a:moveTo>
                  <a:pt x="152561" y="446554"/>
                </a:moveTo>
                <a:lnTo>
                  <a:pt x="141261" y="446554"/>
                </a:lnTo>
                <a:lnTo>
                  <a:pt x="141261" y="486128"/>
                </a:lnTo>
                <a:lnTo>
                  <a:pt x="152561" y="486128"/>
                </a:lnTo>
                <a:lnTo>
                  <a:pt x="152561" y="446554"/>
                </a:lnTo>
                <a:close/>
              </a:path>
              <a:path w="294005" h="486409">
                <a:moveTo>
                  <a:pt x="124309" y="406979"/>
                </a:moveTo>
                <a:lnTo>
                  <a:pt x="113008" y="406979"/>
                </a:lnTo>
                <a:lnTo>
                  <a:pt x="113008" y="441494"/>
                </a:lnTo>
                <a:lnTo>
                  <a:pt x="118066" y="446554"/>
                </a:lnTo>
                <a:lnTo>
                  <a:pt x="175757" y="446554"/>
                </a:lnTo>
                <a:lnTo>
                  <a:pt x="180814" y="441494"/>
                </a:lnTo>
                <a:lnTo>
                  <a:pt x="180814" y="435247"/>
                </a:lnTo>
                <a:lnTo>
                  <a:pt x="124309" y="435246"/>
                </a:lnTo>
                <a:lnTo>
                  <a:pt x="124309" y="406979"/>
                </a:lnTo>
                <a:close/>
              </a:path>
              <a:path w="294005" h="486409">
                <a:moveTo>
                  <a:pt x="180814" y="406979"/>
                </a:moveTo>
                <a:lnTo>
                  <a:pt x="169513" y="406979"/>
                </a:lnTo>
                <a:lnTo>
                  <a:pt x="169513" y="435246"/>
                </a:lnTo>
                <a:lnTo>
                  <a:pt x="180814" y="435247"/>
                </a:lnTo>
                <a:lnTo>
                  <a:pt x="180814" y="406979"/>
                </a:lnTo>
                <a:close/>
              </a:path>
              <a:path w="294005" h="486409">
                <a:moveTo>
                  <a:pt x="231668" y="45151"/>
                </a:moveTo>
                <a:lnTo>
                  <a:pt x="62154" y="45151"/>
                </a:lnTo>
                <a:lnTo>
                  <a:pt x="18226" y="63387"/>
                </a:lnTo>
                <a:lnTo>
                  <a:pt x="0" y="107340"/>
                </a:lnTo>
                <a:lnTo>
                  <a:pt x="0" y="344789"/>
                </a:lnTo>
                <a:lnTo>
                  <a:pt x="18226" y="388742"/>
                </a:lnTo>
                <a:lnTo>
                  <a:pt x="62154" y="406979"/>
                </a:lnTo>
                <a:lnTo>
                  <a:pt x="231668" y="406979"/>
                </a:lnTo>
                <a:lnTo>
                  <a:pt x="255849" y="402072"/>
                </a:lnTo>
                <a:lnTo>
                  <a:pt x="265331" y="395672"/>
                </a:lnTo>
                <a:lnTo>
                  <a:pt x="62154" y="395671"/>
                </a:lnTo>
                <a:lnTo>
                  <a:pt x="42370" y="391657"/>
                </a:lnTo>
                <a:lnTo>
                  <a:pt x="26212" y="380751"/>
                </a:lnTo>
                <a:lnTo>
                  <a:pt x="15312" y="364585"/>
                </a:lnTo>
                <a:lnTo>
                  <a:pt x="11300" y="344789"/>
                </a:lnTo>
                <a:lnTo>
                  <a:pt x="11300" y="257814"/>
                </a:lnTo>
                <a:lnTo>
                  <a:pt x="31794" y="249276"/>
                </a:lnTo>
                <a:lnTo>
                  <a:pt x="51045" y="245009"/>
                </a:lnTo>
                <a:lnTo>
                  <a:pt x="11300" y="245009"/>
                </a:lnTo>
                <a:lnTo>
                  <a:pt x="11300" y="107340"/>
                </a:lnTo>
                <a:lnTo>
                  <a:pt x="26212" y="71378"/>
                </a:lnTo>
                <a:lnTo>
                  <a:pt x="62154" y="56458"/>
                </a:lnTo>
                <a:lnTo>
                  <a:pt x="265331" y="56459"/>
                </a:lnTo>
                <a:lnTo>
                  <a:pt x="255849" y="50059"/>
                </a:lnTo>
                <a:lnTo>
                  <a:pt x="231668" y="45151"/>
                </a:lnTo>
                <a:close/>
              </a:path>
              <a:path w="294005" h="486409">
                <a:moveTo>
                  <a:pt x="293823" y="285880"/>
                </a:moveTo>
                <a:lnTo>
                  <a:pt x="282522" y="285880"/>
                </a:lnTo>
                <a:lnTo>
                  <a:pt x="282522" y="344790"/>
                </a:lnTo>
                <a:lnTo>
                  <a:pt x="278510" y="364585"/>
                </a:lnTo>
                <a:lnTo>
                  <a:pt x="267610" y="380752"/>
                </a:lnTo>
                <a:lnTo>
                  <a:pt x="251452" y="391657"/>
                </a:lnTo>
                <a:lnTo>
                  <a:pt x="231668" y="395672"/>
                </a:lnTo>
                <a:lnTo>
                  <a:pt x="265331" y="395672"/>
                </a:lnTo>
                <a:lnTo>
                  <a:pt x="275596" y="388743"/>
                </a:lnTo>
                <a:lnTo>
                  <a:pt x="288918" y="368984"/>
                </a:lnTo>
                <a:lnTo>
                  <a:pt x="293823" y="344790"/>
                </a:lnTo>
                <a:lnTo>
                  <a:pt x="293823" y="285880"/>
                </a:lnTo>
                <a:close/>
              </a:path>
              <a:path w="294005" h="486409">
                <a:moveTo>
                  <a:pt x="132575" y="242531"/>
                </a:moveTo>
                <a:lnTo>
                  <a:pt x="76874" y="242531"/>
                </a:lnTo>
                <a:lnTo>
                  <a:pt x="96971" y="243822"/>
                </a:lnTo>
                <a:lnTo>
                  <a:pt x="109396" y="246508"/>
                </a:lnTo>
                <a:lnTo>
                  <a:pt x="121528" y="250232"/>
                </a:lnTo>
                <a:lnTo>
                  <a:pt x="133301" y="254970"/>
                </a:lnTo>
                <a:lnTo>
                  <a:pt x="151825" y="264256"/>
                </a:lnTo>
                <a:lnTo>
                  <a:pt x="159087" y="267629"/>
                </a:lnTo>
                <a:lnTo>
                  <a:pt x="211424" y="285596"/>
                </a:lnTo>
                <a:lnTo>
                  <a:pt x="250488" y="290516"/>
                </a:lnTo>
                <a:lnTo>
                  <a:pt x="258610" y="290264"/>
                </a:lnTo>
                <a:lnTo>
                  <a:pt x="266680" y="289404"/>
                </a:lnTo>
                <a:lnTo>
                  <a:pt x="274662" y="287942"/>
                </a:lnTo>
                <a:lnTo>
                  <a:pt x="282522" y="285880"/>
                </a:lnTo>
                <a:lnTo>
                  <a:pt x="293823" y="285880"/>
                </a:lnTo>
                <a:lnTo>
                  <a:pt x="293823" y="278573"/>
                </a:lnTo>
                <a:lnTo>
                  <a:pt x="261126" y="278573"/>
                </a:lnTo>
                <a:lnTo>
                  <a:pt x="236660" y="278320"/>
                </a:lnTo>
                <a:lnTo>
                  <a:pt x="177838" y="263261"/>
                </a:lnTo>
                <a:lnTo>
                  <a:pt x="137489" y="244494"/>
                </a:lnTo>
                <a:lnTo>
                  <a:pt x="132575" y="242531"/>
                </a:lnTo>
                <a:close/>
              </a:path>
              <a:path w="294005" h="486409">
                <a:moveTo>
                  <a:pt x="265331" y="56459"/>
                </a:moveTo>
                <a:lnTo>
                  <a:pt x="231668" y="56459"/>
                </a:lnTo>
                <a:lnTo>
                  <a:pt x="251452" y="60473"/>
                </a:lnTo>
                <a:lnTo>
                  <a:pt x="267610" y="71379"/>
                </a:lnTo>
                <a:lnTo>
                  <a:pt x="278510" y="87545"/>
                </a:lnTo>
                <a:lnTo>
                  <a:pt x="282522" y="107341"/>
                </a:lnTo>
                <a:lnTo>
                  <a:pt x="282522" y="118648"/>
                </a:lnTo>
                <a:lnTo>
                  <a:pt x="231668" y="118648"/>
                </a:lnTo>
                <a:lnTo>
                  <a:pt x="231668" y="129955"/>
                </a:lnTo>
                <a:lnTo>
                  <a:pt x="282522" y="129955"/>
                </a:lnTo>
                <a:lnTo>
                  <a:pt x="282522" y="175183"/>
                </a:lnTo>
                <a:lnTo>
                  <a:pt x="231668" y="175183"/>
                </a:lnTo>
                <a:lnTo>
                  <a:pt x="231668" y="186490"/>
                </a:lnTo>
                <a:lnTo>
                  <a:pt x="282522" y="186490"/>
                </a:lnTo>
                <a:lnTo>
                  <a:pt x="282522" y="231719"/>
                </a:lnTo>
                <a:lnTo>
                  <a:pt x="231668" y="231719"/>
                </a:lnTo>
                <a:lnTo>
                  <a:pt x="231668" y="243026"/>
                </a:lnTo>
                <a:lnTo>
                  <a:pt x="282522" y="243026"/>
                </a:lnTo>
                <a:lnTo>
                  <a:pt x="282522" y="274003"/>
                </a:lnTo>
                <a:lnTo>
                  <a:pt x="261126" y="278573"/>
                </a:lnTo>
                <a:lnTo>
                  <a:pt x="293823" y="278573"/>
                </a:lnTo>
                <a:lnTo>
                  <a:pt x="293823" y="107341"/>
                </a:lnTo>
                <a:lnTo>
                  <a:pt x="288918" y="83146"/>
                </a:lnTo>
                <a:lnTo>
                  <a:pt x="275596" y="63388"/>
                </a:lnTo>
                <a:lnTo>
                  <a:pt x="265331" y="56459"/>
                </a:lnTo>
                <a:close/>
              </a:path>
              <a:path w="294005" h="486409">
                <a:moveTo>
                  <a:pt x="76334" y="231305"/>
                </a:moveTo>
                <a:lnTo>
                  <a:pt x="54140" y="232939"/>
                </a:lnTo>
                <a:lnTo>
                  <a:pt x="32363" y="237522"/>
                </a:lnTo>
                <a:lnTo>
                  <a:pt x="11300" y="245009"/>
                </a:lnTo>
                <a:lnTo>
                  <a:pt x="51045" y="245009"/>
                </a:lnTo>
                <a:lnTo>
                  <a:pt x="54400" y="244265"/>
                </a:lnTo>
                <a:lnTo>
                  <a:pt x="76874" y="242531"/>
                </a:lnTo>
                <a:lnTo>
                  <a:pt x="132575" y="242531"/>
                </a:lnTo>
                <a:lnTo>
                  <a:pt x="124897" y="239464"/>
                </a:lnTo>
                <a:lnTo>
                  <a:pt x="111927" y="235512"/>
                </a:lnTo>
                <a:lnTo>
                  <a:pt x="98647" y="232661"/>
                </a:lnTo>
                <a:lnTo>
                  <a:pt x="76334" y="231305"/>
                </a:lnTo>
                <a:close/>
              </a:path>
              <a:path w="294005" h="486409">
                <a:moveTo>
                  <a:pt x="143129" y="0"/>
                </a:moveTo>
                <a:lnTo>
                  <a:pt x="132871" y="3482"/>
                </a:lnTo>
                <a:lnTo>
                  <a:pt x="124441" y="10900"/>
                </a:lnTo>
                <a:lnTo>
                  <a:pt x="120105" y="19101"/>
                </a:lnTo>
                <a:lnTo>
                  <a:pt x="118660" y="28026"/>
                </a:lnTo>
                <a:lnTo>
                  <a:pt x="120105" y="36951"/>
                </a:lnTo>
                <a:lnTo>
                  <a:pt x="124441" y="45151"/>
                </a:lnTo>
                <a:lnTo>
                  <a:pt x="137550" y="45151"/>
                </a:lnTo>
                <a:lnTo>
                  <a:pt x="129960" y="37566"/>
                </a:lnTo>
                <a:lnTo>
                  <a:pt x="129960" y="18815"/>
                </a:lnTo>
                <a:lnTo>
                  <a:pt x="137550" y="11230"/>
                </a:lnTo>
                <a:lnTo>
                  <a:pt x="169034" y="11230"/>
                </a:lnTo>
                <a:lnTo>
                  <a:pt x="164032" y="5529"/>
                </a:lnTo>
                <a:lnTo>
                  <a:pt x="153941" y="624"/>
                </a:lnTo>
                <a:lnTo>
                  <a:pt x="143129" y="0"/>
                </a:lnTo>
                <a:close/>
              </a:path>
              <a:path w="294005" h="486409">
                <a:moveTo>
                  <a:pt x="169034" y="11230"/>
                </a:moveTo>
                <a:lnTo>
                  <a:pt x="156272" y="11230"/>
                </a:lnTo>
                <a:lnTo>
                  <a:pt x="163862" y="18815"/>
                </a:lnTo>
                <a:lnTo>
                  <a:pt x="163862" y="37566"/>
                </a:lnTo>
                <a:lnTo>
                  <a:pt x="156272" y="45151"/>
                </a:lnTo>
                <a:lnTo>
                  <a:pt x="169381" y="45151"/>
                </a:lnTo>
                <a:lnTo>
                  <a:pt x="174281" y="35045"/>
                </a:lnTo>
                <a:lnTo>
                  <a:pt x="174908" y="24227"/>
                </a:lnTo>
                <a:lnTo>
                  <a:pt x="171434" y="13966"/>
                </a:lnTo>
                <a:lnTo>
                  <a:pt x="169034" y="112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714559" y="3228245"/>
            <a:ext cx="463550" cy="381000"/>
            <a:chOff x="714559" y="3228245"/>
            <a:chExt cx="463550" cy="381000"/>
          </a:xfrm>
        </p:grpSpPr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13691" y="3349137"/>
              <a:ext cx="64372" cy="67842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714552" y="3228250"/>
              <a:ext cx="463550" cy="381000"/>
            </a:xfrm>
            <a:custGeom>
              <a:avLst/>
              <a:gdLst/>
              <a:ahLst/>
              <a:cxnLst/>
              <a:rect l="l" t="t" r="r" b="b"/>
              <a:pathLst>
                <a:path w="463550" h="381000">
                  <a:moveTo>
                    <a:pt x="73456" y="313118"/>
                  </a:moveTo>
                  <a:lnTo>
                    <a:pt x="50850" y="313118"/>
                  </a:lnTo>
                  <a:lnTo>
                    <a:pt x="50850" y="335724"/>
                  </a:lnTo>
                  <a:lnTo>
                    <a:pt x="73456" y="335724"/>
                  </a:lnTo>
                  <a:lnTo>
                    <a:pt x="73456" y="313118"/>
                  </a:lnTo>
                  <a:close/>
                </a:path>
                <a:path w="463550" h="381000">
                  <a:moveTo>
                    <a:pt x="73456" y="273545"/>
                  </a:moveTo>
                  <a:lnTo>
                    <a:pt x="50850" y="273545"/>
                  </a:lnTo>
                  <a:lnTo>
                    <a:pt x="50850" y="296151"/>
                  </a:lnTo>
                  <a:lnTo>
                    <a:pt x="73456" y="296151"/>
                  </a:lnTo>
                  <a:lnTo>
                    <a:pt x="73456" y="273545"/>
                  </a:lnTo>
                  <a:close/>
                </a:path>
                <a:path w="463550" h="381000">
                  <a:moveTo>
                    <a:pt x="73456" y="233959"/>
                  </a:moveTo>
                  <a:lnTo>
                    <a:pt x="50850" y="233959"/>
                  </a:lnTo>
                  <a:lnTo>
                    <a:pt x="50850" y="256578"/>
                  </a:lnTo>
                  <a:lnTo>
                    <a:pt x="73456" y="256578"/>
                  </a:lnTo>
                  <a:lnTo>
                    <a:pt x="73456" y="233959"/>
                  </a:lnTo>
                  <a:close/>
                </a:path>
                <a:path w="463550" h="381000">
                  <a:moveTo>
                    <a:pt x="73456" y="194398"/>
                  </a:moveTo>
                  <a:lnTo>
                    <a:pt x="50850" y="194398"/>
                  </a:lnTo>
                  <a:lnTo>
                    <a:pt x="50850" y="217004"/>
                  </a:lnTo>
                  <a:lnTo>
                    <a:pt x="73456" y="217004"/>
                  </a:lnTo>
                  <a:lnTo>
                    <a:pt x="73456" y="194398"/>
                  </a:lnTo>
                  <a:close/>
                </a:path>
                <a:path w="463550" h="381000">
                  <a:moveTo>
                    <a:pt x="124307" y="313118"/>
                  </a:moveTo>
                  <a:lnTo>
                    <a:pt x="101714" y="313118"/>
                  </a:lnTo>
                  <a:lnTo>
                    <a:pt x="101714" y="335724"/>
                  </a:lnTo>
                  <a:lnTo>
                    <a:pt x="124307" y="335724"/>
                  </a:lnTo>
                  <a:lnTo>
                    <a:pt x="124307" y="313118"/>
                  </a:lnTo>
                  <a:close/>
                </a:path>
                <a:path w="463550" h="381000">
                  <a:moveTo>
                    <a:pt x="124307" y="273545"/>
                  </a:moveTo>
                  <a:lnTo>
                    <a:pt x="101714" y="273545"/>
                  </a:lnTo>
                  <a:lnTo>
                    <a:pt x="101714" y="296151"/>
                  </a:lnTo>
                  <a:lnTo>
                    <a:pt x="124307" y="296151"/>
                  </a:lnTo>
                  <a:lnTo>
                    <a:pt x="124307" y="273545"/>
                  </a:lnTo>
                  <a:close/>
                </a:path>
                <a:path w="463550" h="381000">
                  <a:moveTo>
                    <a:pt x="124307" y="233959"/>
                  </a:moveTo>
                  <a:lnTo>
                    <a:pt x="101714" y="233959"/>
                  </a:lnTo>
                  <a:lnTo>
                    <a:pt x="101714" y="256578"/>
                  </a:lnTo>
                  <a:lnTo>
                    <a:pt x="124307" y="256578"/>
                  </a:lnTo>
                  <a:lnTo>
                    <a:pt x="124307" y="233959"/>
                  </a:lnTo>
                  <a:close/>
                </a:path>
                <a:path w="463550" h="381000">
                  <a:moveTo>
                    <a:pt x="124307" y="194386"/>
                  </a:moveTo>
                  <a:lnTo>
                    <a:pt x="101714" y="194386"/>
                  </a:lnTo>
                  <a:lnTo>
                    <a:pt x="101714" y="216992"/>
                  </a:lnTo>
                  <a:lnTo>
                    <a:pt x="124307" y="216992"/>
                  </a:lnTo>
                  <a:lnTo>
                    <a:pt x="124307" y="194386"/>
                  </a:lnTo>
                  <a:close/>
                </a:path>
                <a:path w="463550" h="381000">
                  <a:moveTo>
                    <a:pt x="175158" y="313118"/>
                  </a:moveTo>
                  <a:lnTo>
                    <a:pt x="152565" y="313118"/>
                  </a:lnTo>
                  <a:lnTo>
                    <a:pt x="152565" y="335724"/>
                  </a:lnTo>
                  <a:lnTo>
                    <a:pt x="175158" y="335724"/>
                  </a:lnTo>
                  <a:lnTo>
                    <a:pt x="175158" y="313118"/>
                  </a:lnTo>
                  <a:close/>
                </a:path>
                <a:path w="463550" h="381000">
                  <a:moveTo>
                    <a:pt x="175158" y="273545"/>
                  </a:moveTo>
                  <a:lnTo>
                    <a:pt x="152565" y="273545"/>
                  </a:lnTo>
                  <a:lnTo>
                    <a:pt x="152565" y="296151"/>
                  </a:lnTo>
                  <a:lnTo>
                    <a:pt x="175158" y="296151"/>
                  </a:lnTo>
                  <a:lnTo>
                    <a:pt x="175158" y="273545"/>
                  </a:lnTo>
                  <a:close/>
                </a:path>
                <a:path w="463550" h="381000">
                  <a:moveTo>
                    <a:pt x="175158" y="233959"/>
                  </a:moveTo>
                  <a:lnTo>
                    <a:pt x="152565" y="233959"/>
                  </a:lnTo>
                  <a:lnTo>
                    <a:pt x="152565" y="256578"/>
                  </a:lnTo>
                  <a:lnTo>
                    <a:pt x="175158" y="256578"/>
                  </a:lnTo>
                  <a:lnTo>
                    <a:pt x="175158" y="233959"/>
                  </a:lnTo>
                  <a:close/>
                </a:path>
                <a:path w="463550" h="381000">
                  <a:moveTo>
                    <a:pt x="175158" y="194386"/>
                  </a:moveTo>
                  <a:lnTo>
                    <a:pt x="152565" y="194386"/>
                  </a:lnTo>
                  <a:lnTo>
                    <a:pt x="152565" y="216992"/>
                  </a:lnTo>
                  <a:lnTo>
                    <a:pt x="175158" y="216992"/>
                  </a:lnTo>
                  <a:lnTo>
                    <a:pt x="175158" y="194386"/>
                  </a:lnTo>
                  <a:close/>
                </a:path>
                <a:path w="463550" h="381000">
                  <a:moveTo>
                    <a:pt x="310769" y="313118"/>
                  </a:moveTo>
                  <a:lnTo>
                    <a:pt x="288175" y="313118"/>
                  </a:lnTo>
                  <a:lnTo>
                    <a:pt x="288175" y="335724"/>
                  </a:lnTo>
                  <a:lnTo>
                    <a:pt x="310769" y="335724"/>
                  </a:lnTo>
                  <a:lnTo>
                    <a:pt x="310769" y="313118"/>
                  </a:lnTo>
                  <a:close/>
                </a:path>
                <a:path w="463550" h="381000">
                  <a:moveTo>
                    <a:pt x="310769" y="273545"/>
                  </a:moveTo>
                  <a:lnTo>
                    <a:pt x="288175" y="273545"/>
                  </a:lnTo>
                  <a:lnTo>
                    <a:pt x="288175" y="296151"/>
                  </a:lnTo>
                  <a:lnTo>
                    <a:pt x="310769" y="296151"/>
                  </a:lnTo>
                  <a:lnTo>
                    <a:pt x="310769" y="273545"/>
                  </a:lnTo>
                  <a:close/>
                </a:path>
                <a:path w="463550" h="381000">
                  <a:moveTo>
                    <a:pt x="310769" y="233959"/>
                  </a:moveTo>
                  <a:lnTo>
                    <a:pt x="288175" y="233959"/>
                  </a:lnTo>
                  <a:lnTo>
                    <a:pt x="288175" y="256578"/>
                  </a:lnTo>
                  <a:lnTo>
                    <a:pt x="310769" y="256578"/>
                  </a:lnTo>
                  <a:lnTo>
                    <a:pt x="310769" y="233959"/>
                  </a:lnTo>
                  <a:close/>
                </a:path>
                <a:path w="463550" h="381000">
                  <a:moveTo>
                    <a:pt x="310769" y="194398"/>
                  </a:moveTo>
                  <a:lnTo>
                    <a:pt x="288175" y="194398"/>
                  </a:lnTo>
                  <a:lnTo>
                    <a:pt x="288175" y="217004"/>
                  </a:lnTo>
                  <a:lnTo>
                    <a:pt x="310769" y="217004"/>
                  </a:lnTo>
                  <a:lnTo>
                    <a:pt x="310769" y="194398"/>
                  </a:lnTo>
                  <a:close/>
                </a:path>
                <a:path w="463550" h="381000">
                  <a:moveTo>
                    <a:pt x="361632" y="313118"/>
                  </a:moveTo>
                  <a:lnTo>
                    <a:pt x="339026" y="313118"/>
                  </a:lnTo>
                  <a:lnTo>
                    <a:pt x="339026" y="335724"/>
                  </a:lnTo>
                  <a:lnTo>
                    <a:pt x="361632" y="335724"/>
                  </a:lnTo>
                  <a:lnTo>
                    <a:pt x="361632" y="313118"/>
                  </a:lnTo>
                  <a:close/>
                </a:path>
                <a:path w="463550" h="381000">
                  <a:moveTo>
                    <a:pt x="361632" y="273545"/>
                  </a:moveTo>
                  <a:lnTo>
                    <a:pt x="339026" y="273545"/>
                  </a:lnTo>
                  <a:lnTo>
                    <a:pt x="339026" y="296151"/>
                  </a:lnTo>
                  <a:lnTo>
                    <a:pt x="361632" y="296151"/>
                  </a:lnTo>
                  <a:lnTo>
                    <a:pt x="361632" y="273545"/>
                  </a:lnTo>
                  <a:close/>
                </a:path>
                <a:path w="463550" h="381000">
                  <a:moveTo>
                    <a:pt x="361632" y="233959"/>
                  </a:moveTo>
                  <a:lnTo>
                    <a:pt x="339026" y="233959"/>
                  </a:lnTo>
                  <a:lnTo>
                    <a:pt x="339026" y="256578"/>
                  </a:lnTo>
                  <a:lnTo>
                    <a:pt x="361632" y="256578"/>
                  </a:lnTo>
                  <a:lnTo>
                    <a:pt x="361632" y="233959"/>
                  </a:lnTo>
                  <a:close/>
                </a:path>
                <a:path w="463550" h="381000">
                  <a:moveTo>
                    <a:pt x="361632" y="194386"/>
                  </a:moveTo>
                  <a:lnTo>
                    <a:pt x="339026" y="194386"/>
                  </a:lnTo>
                  <a:lnTo>
                    <a:pt x="339026" y="216992"/>
                  </a:lnTo>
                  <a:lnTo>
                    <a:pt x="361632" y="216992"/>
                  </a:lnTo>
                  <a:lnTo>
                    <a:pt x="361632" y="194386"/>
                  </a:lnTo>
                  <a:close/>
                </a:path>
                <a:path w="463550" h="381000">
                  <a:moveTo>
                    <a:pt x="412483" y="313118"/>
                  </a:moveTo>
                  <a:lnTo>
                    <a:pt x="389877" y="313118"/>
                  </a:lnTo>
                  <a:lnTo>
                    <a:pt x="389877" y="335724"/>
                  </a:lnTo>
                  <a:lnTo>
                    <a:pt x="412483" y="335724"/>
                  </a:lnTo>
                  <a:lnTo>
                    <a:pt x="412483" y="313118"/>
                  </a:lnTo>
                  <a:close/>
                </a:path>
                <a:path w="463550" h="381000">
                  <a:moveTo>
                    <a:pt x="412483" y="273545"/>
                  </a:moveTo>
                  <a:lnTo>
                    <a:pt x="389877" y="273545"/>
                  </a:lnTo>
                  <a:lnTo>
                    <a:pt x="389877" y="296151"/>
                  </a:lnTo>
                  <a:lnTo>
                    <a:pt x="412483" y="296151"/>
                  </a:lnTo>
                  <a:lnTo>
                    <a:pt x="412483" y="273545"/>
                  </a:lnTo>
                  <a:close/>
                </a:path>
                <a:path w="463550" h="381000">
                  <a:moveTo>
                    <a:pt x="412483" y="233959"/>
                  </a:moveTo>
                  <a:lnTo>
                    <a:pt x="389877" y="233959"/>
                  </a:lnTo>
                  <a:lnTo>
                    <a:pt x="389877" y="256578"/>
                  </a:lnTo>
                  <a:lnTo>
                    <a:pt x="412483" y="256578"/>
                  </a:lnTo>
                  <a:lnTo>
                    <a:pt x="412483" y="233959"/>
                  </a:lnTo>
                  <a:close/>
                </a:path>
                <a:path w="463550" h="381000">
                  <a:moveTo>
                    <a:pt x="412483" y="194386"/>
                  </a:moveTo>
                  <a:lnTo>
                    <a:pt x="389877" y="194386"/>
                  </a:lnTo>
                  <a:lnTo>
                    <a:pt x="389877" y="216992"/>
                  </a:lnTo>
                  <a:lnTo>
                    <a:pt x="412483" y="216992"/>
                  </a:lnTo>
                  <a:lnTo>
                    <a:pt x="412483" y="194386"/>
                  </a:lnTo>
                  <a:close/>
                </a:path>
                <a:path w="463550" h="381000">
                  <a:moveTo>
                    <a:pt x="463334" y="149161"/>
                  </a:moveTo>
                  <a:lnTo>
                    <a:pt x="440740" y="149161"/>
                  </a:lnTo>
                  <a:lnTo>
                    <a:pt x="440740" y="160464"/>
                  </a:lnTo>
                  <a:lnTo>
                    <a:pt x="440740" y="369646"/>
                  </a:lnTo>
                  <a:lnTo>
                    <a:pt x="259918" y="369646"/>
                  </a:lnTo>
                  <a:lnTo>
                    <a:pt x="259918" y="301802"/>
                  </a:lnTo>
                  <a:lnTo>
                    <a:pt x="259918" y="290499"/>
                  </a:lnTo>
                  <a:lnTo>
                    <a:pt x="248615" y="290499"/>
                  </a:lnTo>
                  <a:lnTo>
                    <a:pt x="248615" y="301802"/>
                  </a:lnTo>
                  <a:lnTo>
                    <a:pt x="248615" y="369646"/>
                  </a:lnTo>
                  <a:lnTo>
                    <a:pt x="214718" y="369646"/>
                  </a:lnTo>
                  <a:lnTo>
                    <a:pt x="214718" y="301802"/>
                  </a:lnTo>
                  <a:lnTo>
                    <a:pt x="248615" y="301802"/>
                  </a:lnTo>
                  <a:lnTo>
                    <a:pt x="248615" y="290499"/>
                  </a:lnTo>
                  <a:lnTo>
                    <a:pt x="203415" y="290499"/>
                  </a:lnTo>
                  <a:lnTo>
                    <a:pt x="203415" y="369646"/>
                  </a:lnTo>
                  <a:lnTo>
                    <a:pt x="22606" y="369646"/>
                  </a:lnTo>
                  <a:lnTo>
                    <a:pt x="22606" y="160464"/>
                  </a:lnTo>
                  <a:lnTo>
                    <a:pt x="169519" y="160464"/>
                  </a:lnTo>
                  <a:lnTo>
                    <a:pt x="169519" y="128447"/>
                  </a:lnTo>
                  <a:lnTo>
                    <a:pt x="169519" y="117132"/>
                  </a:lnTo>
                  <a:lnTo>
                    <a:pt x="170065" y="116586"/>
                  </a:lnTo>
                  <a:lnTo>
                    <a:pt x="231673" y="54864"/>
                  </a:lnTo>
                  <a:lnTo>
                    <a:pt x="293827" y="117132"/>
                  </a:lnTo>
                  <a:lnTo>
                    <a:pt x="293827" y="160464"/>
                  </a:lnTo>
                  <a:lnTo>
                    <a:pt x="440740" y="160464"/>
                  </a:lnTo>
                  <a:lnTo>
                    <a:pt x="440740" y="149161"/>
                  </a:lnTo>
                  <a:lnTo>
                    <a:pt x="305130" y="149161"/>
                  </a:lnTo>
                  <a:lnTo>
                    <a:pt x="305130" y="128447"/>
                  </a:lnTo>
                  <a:lnTo>
                    <a:pt x="307479" y="130784"/>
                  </a:lnTo>
                  <a:lnTo>
                    <a:pt x="309791" y="128447"/>
                  </a:lnTo>
                  <a:lnTo>
                    <a:pt x="323342" y="114744"/>
                  </a:lnTo>
                  <a:lnTo>
                    <a:pt x="336918" y="101028"/>
                  </a:lnTo>
                  <a:lnTo>
                    <a:pt x="320814" y="85572"/>
                  </a:lnTo>
                  <a:lnTo>
                    <a:pt x="320814" y="101231"/>
                  </a:lnTo>
                  <a:lnTo>
                    <a:pt x="307454" y="114744"/>
                  </a:lnTo>
                  <a:lnTo>
                    <a:pt x="247611" y="54864"/>
                  </a:lnTo>
                  <a:lnTo>
                    <a:pt x="231673" y="38912"/>
                  </a:lnTo>
                  <a:lnTo>
                    <a:pt x="158216" y="112407"/>
                  </a:lnTo>
                  <a:lnTo>
                    <a:pt x="154089" y="116586"/>
                  </a:lnTo>
                  <a:lnTo>
                    <a:pt x="140322" y="102908"/>
                  </a:lnTo>
                  <a:lnTo>
                    <a:pt x="231673" y="15646"/>
                  </a:lnTo>
                  <a:lnTo>
                    <a:pt x="320814" y="101231"/>
                  </a:lnTo>
                  <a:lnTo>
                    <a:pt x="320814" y="85572"/>
                  </a:lnTo>
                  <a:lnTo>
                    <a:pt x="247967" y="15646"/>
                  </a:lnTo>
                  <a:lnTo>
                    <a:pt x="231673" y="0"/>
                  </a:lnTo>
                  <a:lnTo>
                    <a:pt x="124129" y="102755"/>
                  </a:lnTo>
                  <a:lnTo>
                    <a:pt x="154114" y="132562"/>
                  </a:lnTo>
                  <a:lnTo>
                    <a:pt x="158216" y="128447"/>
                  </a:lnTo>
                  <a:lnTo>
                    <a:pt x="158216" y="149161"/>
                  </a:lnTo>
                  <a:lnTo>
                    <a:pt x="0" y="149161"/>
                  </a:lnTo>
                  <a:lnTo>
                    <a:pt x="0" y="160464"/>
                  </a:lnTo>
                  <a:lnTo>
                    <a:pt x="11303" y="160464"/>
                  </a:lnTo>
                  <a:lnTo>
                    <a:pt x="11303" y="380961"/>
                  </a:lnTo>
                  <a:lnTo>
                    <a:pt x="452031" y="380961"/>
                  </a:lnTo>
                  <a:lnTo>
                    <a:pt x="452031" y="369646"/>
                  </a:lnTo>
                  <a:lnTo>
                    <a:pt x="452031" y="160464"/>
                  </a:lnTo>
                  <a:lnTo>
                    <a:pt x="463334" y="160464"/>
                  </a:lnTo>
                  <a:lnTo>
                    <a:pt x="463334" y="14916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 descr="Text, logo  AI-generated content may be incorrect.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71017" y="4515611"/>
            <a:ext cx="1095298" cy="109528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97497" y="260350"/>
            <a:ext cx="5305425" cy="1704339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241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9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 dirty="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263525" algn="l"/>
              </a:tabLst>
            </a:pPr>
            <a:r>
              <a:rPr sz="1200" spc="20" dirty="0">
                <a:latin typeface="Calibri"/>
                <a:cs typeface="Calibri"/>
              </a:rPr>
              <a:t>Aesthetic,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Cosmetic,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and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Dermatological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Procedures</a:t>
            </a:r>
            <a:endParaRPr sz="1200" dirty="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spc="50" dirty="0">
                <a:latin typeface="Calibri"/>
                <a:cs typeface="Calibri"/>
              </a:rPr>
              <a:t>Acts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Occurring Outside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an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Established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Medical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or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Nursing Plan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of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Care</a:t>
            </a:r>
            <a:endParaRPr sz="1200" dirty="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spc="50" dirty="0">
                <a:latin typeface="Calibri"/>
                <a:cs typeface="Calibri"/>
              </a:rPr>
              <a:t>APRN</a:t>
            </a:r>
            <a:r>
              <a:rPr sz="1200" spc="65" dirty="0">
                <a:latin typeface="Calibri"/>
                <a:cs typeface="Calibri"/>
              </a:rPr>
              <a:t> Scope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Practice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-60" dirty="0">
                <a:latin typeface="Calibri"/>
                <a:cs typeface="Calibri"/>
              </a:rPr>
              <a:t>–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Role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Population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Foci</a:t>
            </a:r>
            <a:endParaRPr sz="1200" dirty="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dirty="0">
                <a:latin typeface="Calibri"/>
                <a:cs typeface="Calibri"/>
              </a:rPr>
              <a:t>Procedure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Table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60" dirty="0">
                <a:latin typeface="Calibri"/>
                <a:cs typeface="Calibri"/>
              </a:rPr>
              <a:t>–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Level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Care</a:t>
            </a:r>
            <a:endParaRPr sz="1200" dirty="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dirty="0">
                <a:latin typeface="Calibri"/>
                <a:cs typeface="Calibri"/>
              </a:rPr>
              <a:t>Other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45" dirty="0">
                <a:latin typeface="Calibri"/>
                <a:cs typeface="Calibri"/>
              </a:rPr>
              <a:t>Licensure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Requirements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25297" y="260350"/>
            <a:ext cx="5305425" cy="1704339"/>
          </a:xfrm>
          <a:custGeom>
            <a:avLst/>
            <a:gdLst/>
            <a:ahLst/>
            <a:cxnLst/>
            <a:rect l="l" t="t" r="r" b="b"/>
            <a:pathLst>
              <a:path w="5305425" h="1704339">
                <a:moveTo>
                  <a:pt x="5305425" y="0"/>
                </a:moveTo>
                <a:lnTo>
                  <a:pt x="0" y="0"/>
                </a:lnTo>
                <a:lnTo>
                  <a:pt x="0" y="1704339"/>
                </a:lnTo>
                <a:lnTo>
                  <a:pt x="5305425" y="1704339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5297" y="260350"/>
            <a:ext cx="5305425" cy="1838965"/>
          </a:xfrm>
          <a:prstGeom prst="rect">
            <a:avLst/>
          </a:prstGeom>
          <a:ln w="19050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65"/>
              </a:spcBef>
            </a:pPr>
            <a:endParaRPr sz="14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#35</a:t>
            </a:r>
            <a:endParaRPr sz="1400" dirty="0">
              <a:latin typeface="Calibri"/>
              <a:cs typeface="Calibri"/>
            </a:endParaRPr>
          </a:p>
          <a:p>
            <a:pPr marL="1387475" marR="1381125" algn="ctr">
              <a:lnSpc>
                <a:spcPct val="100000"/>
              </a:lnSpc>
            </a:pP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Role</a:t>
            </a:r>
            <a:r>
              <a:rPr lang="en-US"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s and Responsibilities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of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Nurses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in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1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Cosmetic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and</a:t>
            </a:r>
            <a:r>
              <a:rPr sz="1400" b="1" u="none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Dermatological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Procedures</a:t>
            </a:r>
            <a:endParaRPr lang="en-US" sz="1400" b="1" u="sng" spc="6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cs typeface="Calibri"/>
            </a:endParaRPr>
          </a:p>
          <a:p>
            <a:pPr marL="1387475" marR="1381125" algn="ctr">
              <a:lnSpc>
                <a:spcPct val="100000"/>
              </a:lnSpc>
            </a:pPr>
            <a:endParaRPr lang="en-US" sz="1400" b="1" u="sng" spc="6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cs typeface="Calibri"/>
            </a:endParaRPr>
          </a:p>
          <a:p>
            <a:pPr marL="1387475" marR="1381125" algn="ctr"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5297" y="2118360"/>
            <a:ext cx="5305425" cy="1356995"/>
          </a:xfrm>
          <a:custGeom>
            <a:avLst/>
            <a:gdLst/>
            <a:ahLst/>
            <a:cxnLst/>
            <a:rect l="l" t="t" r="r" b="b"/>
            <a:pathLst>
              <a:path w="5305425" h="1356995">
                <a:moveTo>
                  <a:pt x="5305425" y="0"/>
                </a:moveTo>
                <a:lnTo>
                  <a:pt x="0" y="0"/>
                </a:lnTo>
                <a:lnTo>
                  <a:pt x="0" y="1356868"/>
                </a:lnTo>
                <a:lnTo>
                  <a:pt x="5305425" y="1356868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25297" y="2118360"/>
            <a:ext cx="5305425" cy="135699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40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10"/>
              </a:spcBef>
            </a:pPr>
            <a:endParaRPr sz="14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#36</a:t>
            </a:r>
            <a:endParaRPr sz="1400" dirty="0">
              <a:latin typeface="Calibri"/>
              <a:cs typeface="Calibri"/>
            </a:endParaRPr>
          </a:p>
          <a:p>
            <a:pPr marL="683260" marR="676910" indent="-635"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Roles</a:t>
            </a:r>
            <a:r>
              <a:rPr sz="14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Nurses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in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Resuscitation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Orders</a:t>
            </a:r>
            <a:r>
              <a:rPr sz="1400" b="1" u="none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Pronouncement</a:t>
            </a:r>
            <a:r>
              <a:rPr sz="1400" b="1" u="sng" spc="-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Death,</a:t>
            </a:r>
            <a:r>
              <a:rPr sz="14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and</a:t>
            </a:r>
            <a:r>
              <a:rPr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Death</a:t>
            </a:r>
            <a:r>
              <a:rPr sz="14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Certificates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97497" y="2113026"/>
            <a:ext cx="5305425" cy="135699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181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930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263525" algn="l"/>
              </a:tabLst>
            </a:pPr>
            <a:r>
              <a:rPr sz="1200" spc="-10" dirty="0">
                <a:latin typeface="Calibri"/>
                <a:cs typeface="Calibri"/>
              </a:rPr>
              <a:t>Resuscitation</a:t>
            </a:r>
            <a:endParaRPr sz="1200">
              <a:latin typeface="Calibri"/>
              <a:cs typeface="Calibri"/>
            </a:endParaRPr>
          </a:p>
          <a:p>
            <a:pPr marL="264160" indent="-172085">
              <a:lnSpc>
                <a:spcPct val="100000"/>
              </a:lnSpc>
              <a:buFont typeface="Wingdings"/>
              <a:buChar char=""/>
              <a:tabLst>
                <a:tab pos="264160" algn="l"/>
              </a:tabLst>
            </a:pPr>
            <a:r>
              <a:rPr sz="1200" spc="80" dirty="0">
                <a:latin typeface="Calibri"/>
                <a:cs typeface="Calibri"/>
              </a:rPr>
              <a:t>CPR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spc="10" dirty="0">
                <a:latin typeface="Calibri"/>
                <a:cs typeface="Calibri"/>
              </a:rPr>
              <a:t>Advanced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Directives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and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Living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Wills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spc="10" dirty="0">
                <a:latin typeface="Calibri"/>
                <a:cs typeface="Calibri"/>
              </a:rPr>
              <a:t>Pronouncement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Death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and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Signing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Death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Certificates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93801" y="3603244"/>
            <a:ext cx="5305425" cy="1356995"/>
          </a:xfrm>
          <a:custGeom>
            <a:avLst/>
            <a:gdLst/>
            <a:ahLst/>
            <a:cxnLst/>
            <a:rect l="l" t="t" r="r" b="b"/>
            <a:pathLst>
              <a:path w="5305425" h="1356995">
                <a:moveTo>
                  <a:pt x="5305425" y="0"/>
                </a:moveTo>
                <a:lnTo>
                  <a:pt x="0" y="0"/>
                </a:lnTo>
                <a:lnTo>
                  <a:pt x="0" y="1356867"/>
                </a:lnTo>
                <a:lnTo>
                  <a:pt x="5305425" y="1356867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93801" y="3603244"/>
            <a:ext cx="5305425" cy="135699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40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AOS</a:t>
            </a:r>
            <a:r>
              <a:rPr sz="1400" b="1" u="sng" spc="-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#37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Role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of</a:t>
            </a:r>
            <a:r>
              <a:rPr sz="14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the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Advanced</a:t>
            </a:r>
            <a:r>
              <a:rPr sz="14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Practice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Registered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Nurse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in</a:t>
            </a:r>
            <a:r>
              <a:rPr sz="14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the</a:t>
            </a:r>
            <a:r>
              <a:rPr sz="14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Prescribing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of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Medications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to</a:t>
            </a:r>
            <a:r>
              <a:rPr sz="1400" b="1" u="sng" spc="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Self</a:t>
            </a:r>
            <a:r>
              <a:rPr sz="14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and/or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Family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97497" y="3606291"/>
            <a:ext cx="5305425" cy="135699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7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Advanced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Practice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Registered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Nurse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50" dirty="0">
                <a:latin typeface="Calibri"/>
                <a:cs typeface="Calibri"/>
              </a:rPr>
              <a:t>APRN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Prescribing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to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Self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and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Family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spc="50" dirty="0">
                <a:latin typeface="Calibri"/>
                <a:cs typeface="Calibri"/>
              </a:rPr>
              <a:t>APRN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Legend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Non-</a:t>
            </a:r>
            <a:r>
              <a:rPr sz="1200" spc="55" dirty="0">
                <a:latin typeface="Calibri"/>
                <a:cs typeface="Calibri"/>
              </a:rPr>
              <a:t>Scheduled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Pharmaceuticals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50" dirty="0">
                <a:latin typeface="Calibri"/>
                <a:cs typeface="Calibri"/>
              </a:rPr>
              <a:t>APRN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Controlled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Substances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48462" y="425286"/>
            <a:ext cx="377190" cy="474345"/>
            <a:chOff x="748462" y="425286"/>
            <a:chExt cx="377190" cy="474345"/>
          </a:xfrm>
        </p:grpSpPr>
        <p:sp>
          <p:nvSpPr>
            <p:cNvPr id="12" name="object 12"/>
            <p:cNvSpPr/>
            <p:nvPr/>
          </p:nvSpPr>
          <p:spPr>
            <a:xfrm>
              <a:off x="855821" y="453553"/>
              <a:ext cx="186690" cy="260350"/>
            </a:xfrm>
            <a:custGeom>
              <a:avLst/>
              <a:gdLst/>
              <a:ahLst/>
              <a:cxnLst/>
              <a:rect l="l" t="t" r="r" b="b"/>
              <a:pathLst>
                <a:path w="186690" h="260350">
                  <a:moveTo>
                    <a:pt x="93232" y="0"/>
                  </a:moveTo>
                  <a:lnTo>
                    <a:pt x="46474" y="13663"/>
                  </a:lnTo>
                  <a:lnTo>
                    <a:pt x="13047" y="56672"/>
                  </a:lnTo>
                  <a:lnTo>
                    <a:pt x="10443" y="63357"/>
                  </a:lnTo>
                  <a:lnTo>
                    <a:pt x="20402" y="69138"/>
                  </a:lnTo>
                  <a:lnTo>
                    <a:pt x="23077" y="61887"/>
                  </a:lnTo>
                  <a:lnTo>
                    <a:pt x="37063" y="37886"/>
                  </a:lnTo>
                  <a:lnTo>
                    <a:pt x="52576" y="23148"/>
                  </a:lnTo>
                  <a:lnTo>
                    <a:pt x="71318" y="14274"/>
                  </a:lnTo>
                  <a:lnTo>
                    <a:pt x="93232" y="11307"/>
                  </a:lnTo>
                  <a:lnTo>
                    <a:pt x="131518" y="21786"/>
                  </a:lnTo>
                  <a:lnTo>
                    <a:pt x="156851" y="49147"/>
                  </a:lnTo>
                  <a:lnTo>
                    <a:pt x="170856" y="87268"/>
                  </a:lnTo>
                  <a:lnTo>
                    <a:pt x="175163" y="130031"/>
                  </a:lnTo>
                  <a:lnTo>
                    <a:pt x="174887" y="141048"/>
                  </a:lnTo>
                  <a:lnTo>
                    <a:pt x="165598" y="190874"/>
                  </a:lnTo>
                  <a:lnTo>
                    <a:pt x="146673" y="225438"/>
                  </a:lnTo>
                  <a:lnTo>
                    <a:pt x="113805" y="246153"/>
                  </a:lnTo>
                  <a:lnTo>
                    <a:pt x="93232" y="248756"/>
                  </a:lnTo>
                  <a:lnTo>
                    <a:pt x="54945" y="238276"/>
                  </a:lnTo>
                  <a:lnTo>
                    <a:pt x="29613" y="210916"/>
                  </a:lnTo>
                  <a:lnTo>
                    <a:pt x="15607" y="172794"/>
                  </a:lnTo>
                  <a:lnTo>
                    <a:pt x="11300" y="130031"/>
                  </a:lnTo>
                  <a:lnTo>
                    <a:pt x="12398" y="107685"/>
                  </a:lnTo>
                  <a:lnTo>
                    <a:pt x="14361" y="94367"/>
                  </a:lnTo>
                  <a:lnTo>
                    <a:pt x="5612" y="100081"/>
                  </a:lnTo>
                  <a:lnTo>
                    <a:pt x="1629" y="103459"/>
                  </a:lnTo>
                  <a:lnTo>
                    <a:pt x="0" y="125145"/>
                  </a:lnTo>
                  <a:lnTo>
                    <a:pt x="0" y="130031"/>
                  </a:lnTo>
                  <a:lnTo>
                    <a:pt x="4900" y="176869"/>
                  </a:lnTo>
                  <a:lnTo>
                    <a:pt x="20837" y="218621"/>
                  </a:lnTo>
                  <a:lnTo>
                    <a:pt x="49664" y="248585"/>
                  </a:lnTo>
                  <a:lnTo>
                    <a:pt x="93232" y="260063"/>
                  </a:lnTo>
                  <a:lnTo>
                    <a:pt x="116817" y="257017"/>
                  </a:lnTo>
                  <a:lnTo>
                    <a:pt x="154896" y="233149"/>
                  </a:lnTo>
                  <a:lnTo>
                    <a:pt x="176193" y="194870"/>
                  </a:lnTo>
                  <a:lnTo>
                    <a:pt x="185242" y="153336"/>
                  </a:lnTo>
                  <a:lnTo>
                    <a:pt x="186464" y="130031"/>
                  </a:lnTo>
                  <a:lnTo>
                    <a:pt x="181563" y="83194"/>
                  </a:lnTo>
                  <a:lnTo>
                    <a:pt x="165626" y="41442"/>
                  </a:lnTo>
                  <a:lnTo>
                    <a:pt x="136800" y="11477"/>
                  </a:lnTo>
                  <a:lnTo>
                    <a:pt x="932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4063" y="425286"/>
              <a:ext cx="226021" cy="202307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828016" y="578035"/>
              <a:ext cx="226060" cy="321310"/>
            </a:xfrm>
            <a:custGeom>
              <a:avLst/>
              <a:gdLst/>
              <a:ahLst/>
              <a:cxnLst/>
              <a:rect l="l" t="t" r="r" b="b"/>
              <a:pathLst>
                <a:path w="226059" h="321309">
                  <a:moveTo>
                    <a:pt x="10853" y="0"/>
                  </a:moveTo>
                  <a:lnTo>
                    <a:pt x="4644" y="11201"/>
                  </a:lnTo>
                  <a:lnTo>
                    <a:pt x="0" y="23137"/>
                  </a:lnTo>
                  <a:lnTo>
                    <a:pt x="3347" y="49967"/>
                  </a:lnTo>
                  <a:lnTo>
                    <a:pt x="15403" y="90977"/>
                  </a:lnTo>
                  <a:lnTo>
                    <a:pt x="35061" y="123760"/>
                  </a:lnTo>
                  <a:lnTo>
                    <a:pt x="94320" y="160876"/>
                  </a:lnTo>
                  <a:lnTo>
                    <a:pt x="99683" y="162101"/>
                  </a:lnTo>
                  <a:lnTo>
                    <a:pt x="103370" y="167029"/>
                  </a:lnTo>
                  <a:lnTo>
                    <a:pt x="95742" y="292943"/>
                  </a:lnTo>
                  <a:lnTo>
                    <a:pt x="96912" y="303110"/>
                  </a:lnTo>
                  <a:lnTo>
                    <a:pt x="101657" y="311790"/>
                  </a:lnTo>
                  <a:lnTo>
                    <a:pt x="109262" y="318113"/>
                  </a:lnTo>
                  <a:lnTo>
                    <a:pt x="121065" y="321295"/>
                  </a:lnTo>
                  <a:lnTo>
                    <a:pt x="130463" y="319488"/>
                  </a:lnTo>
                  <a:lnTo>
                    <a:pt x="138298" y="314536"/>
                  </a:lnTo>
                  <a:lnTo>
                    <a:pt x="143846" y="307108"/>
                  </a:lnTo>
                  <a:lnTo>
                    <a:pt x="146417" y="294309"/>
                  </a:lnTo>
                  <a:lnTo>
                    <a:pt x="138737" y="167029"/>
                  </a:lnTo>
                  <a:lnTo>
                    <a:pt x="142424" y="162101"/>
                  </a:lnTo>
                  <a:lnTo>
                    <a:pt x="190704" y="140028"/>
                  </a:lnTo>
                  <a:lnTo>
                    <a:pt x="222712" y="99488"/>
                  </a:lnTo>
                  <a:lnTo>
                    <a:pt x="225758" y="92106"/>
                  </a:lnTo>
                  <a:lnTo>
                    <a:pt x="219722" y="87017"/>
                  </a:lnTo>
                  <a:lnTo>
                    <a:pt x="216388" y="84897"/>
                  </a:lnTo>
                  <a:lnTo>
                    <a:pt x="213130" y="93387"/>
                  </a:lnTo>
                  <a:lnTo>
                    <a:pt x="210987" y="97396"/>
                  </a:lnTo>
                  <a:lnTo>
                    <a:pt x="198960" y="116120"/>
                  </a:lnTo>
                  <a:lnTo>
                    <a:pt x="183729" y="131160"/>
                  </a:lnTo>
                  <a:lnTo>
                    <a:pt x="165617" y="142564"/>
                  </a:lnTo>
                  <a:lnTo>
                    <a:pt x="145230" y="149852"/>
                  </a:lnTo>
                  <a:lnTo>
                    <a:pt x="137858" y="152976"/>
                  </a:lnTo>
                  <a:lnTo>
                    <a:pt x="132192" y="158306"/>
                  </a:lnTo>
                  <a:lnTo>
                    <a:pt x="128678" y="165248"/>
                  </a:lnTo>
                  <a:lnTo>
                    <a:pt x="127761" y="173206"/>
                  </a:lnTo>
                  <a:lnTo>
                    <a:pt x="135106" y="296971"/>
                  </a:lnTo>
                  <a:lnTo>
                    <a:pt x="134494" y="304293"/>
                  </a:lnTo>
                  <a:lnTo>
                    <a:pt x="128396" y="309937"/>
                  </a:lnTo>
                  <a:lnTo>
                    <a:pt x="120086" y="309941"/>
                  </a:lnTo>
                  <a:lnTo>
                    <a:pt x="112029" y="308938"/>
                  </a:lnTo>
                  <a:lnTo>
                    <a:pt x="106233" y="301701"/>
                  </a:lnTo>
                  <a:lnTo>
                    <a:pt x="114303" y="173196"/>
                  </a:lnTo>
                  <a:lnTo>
                    <a:pt x="113385" y="165235"/>
                  </a:lnTo>
                  <a:lnTo>
                    <a:pt x="109869" y="158290"/>
                  </a:lnTo>
                  <a:lnTo>
                    <a:pt x="104200" y="152958"/>
                  </a:lnTo>
                  <a:lnTo>
                    <a:pt x="67409" y="137565"/>
                  </a:lnTo>
                  <a:lnTo>
                    <a:pt x="43393" y="115895"/>
                  </a:lnTo>
                  <a:lnTo>
                    <a:pt x="25497" y="85710"/>
                  </a:lnTo>
                  <a:lnTo>
                    <a:pt x="14441" y="47895"/>
                  </a:lnTo>
                  <a:lnTo>
                    <a:pt x="11376" y="24042"/>
                  </a:lnTo>
                  <a:lnTo>
                    <a:pt x="108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42285" y="599660"/>
              <a:ext cx="83000" cy="98348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748462" y="605313"/>
              <a:ext cx="56515" cy="67310"/>
            </a:xfrm>
            <a:custGeom>
              <a:avLst/>
              <a:gdLst/>
              <a:ahLst/>
              <a:cxnLst/>
              <a:rect l="l" t="t" r="r" b="b"/>
              <a:pathLst>
                <a:path w="56515" h="67309">
                  <a:moveTo>
                    <a:pt x="28252" y="0"/>
                  </a:moveTo>
                  <a:lnTo>
                    <a:pt x="24018" y="10506"/>
                  </a:lnTo>
                  <a:lnTo>
                    <a:pt x="17733" y="19782"/>
                  </a:lnTo>
                  <a:lnTo>
                    <a:pt x="9644" y="27533"/>
                  </a:lnTo>
                  <a:lnTo>
                    <a:pt x="0" y="33468"/>
                  </a:lnTo>
                  <a:lnTo>
                    <a:pt x="9644" y="39403"/>
                  </a:lnTo>
                  <a:lnTo>
                    <a:pt x="17733" y="47154"/>
                  </a:lnTo>
                  <a:lnTo>
                    <a:pt x="24018" y="56429"/>
                  </a:lnTo>
                  <a:lnTo>
                    <a:pt x="28252" y="66938"/>
                  </a:lnTo>
                  <a:lnTo>
                    <a:pt x="32485" y="56429"/>
                  </a:lnTo>
                  <a:lnTo>
                    <a:pt x="38770" y="47154"/>
                  </a:lnTo>
                  <a:lnTo>
                    <a:pt x="43937" y="42203"/>
                  </a:lnTo>
                  <a:lnTo>
                    <a:pt x="28252" y="42203"/>
                  </a:lnTo>
                  <a:lnTo>
                    <a:pt x="25831" y="39047"/>
                  </a:lnTo>
                  <a:lnTo>
                    <a:pt x="23124" y="36121"/>
                  </a:lnTo>
                  <a:lnTo>
                    <a:pt x="20167" y="33469"/>
                  </a:lnTo>
                  <a:lnTo>
                    <a:pt x="23124" y="30811"/>
                  </a:lnTo>
                  <a:lnTo>
                    <a:pt x="25831" y="27886"/>
                  </a:lnTo>
                  <a:lnTo>
                    <a:pt x="28252" y="24734"/>
                  </a:lnTo>
                  <a:lnTo>
                    <a:pt x="43938" y="24734"/>
                  </a:lnTo>
                  <a:lnTo>
                    <a:pt x="38770" y="19782"/>
                  </a:lnTo>
                  <a:lnTo>
                    <a:pt x="32485" y="10506"/>
                  </a:lnTo>
                  <a:lnTo>
                    <a:pt x="28252" y="0"/>
                  </a:lnTo>
                  <a:close/>
                </a:path>
                <a:path w="56515" h="67309">
                  <a:moveTo>
                    <a:pt x="43938" y="24734"/>
                  </a:moveTo>
                  <a:lnTo>
                    <a:pt x="28252" y="24734"/>
                  </a:lnTo>
                  <a:lnTo>
                    <a:pt x="30672" y="27886"/>
                  </a:lnTo>
                  <a:lnTo>
                    <a:pt x="33379" y="30811"/>
                  </a:lnTo>
                  <a:lnTo>
                    <a:pt x="36337" y="33469"/>
                  </a:lnTo>
                  <a:lnTo>
                    <a:pt x="33379" y="36121"/>
                  </a:lnTo>
                  <a:lnTo>
                    <a:pt x="30672" y="39047"/>
                  </a:lnTo>
                  <a:lnTo>
                    <a:pt x="28252" y="42203"/>
                  </a:lnTo>
                  <a:lnTo>
                    <a:pt x="43937" y="42203"/>
                  </a:lnTo>
                  <a:lnTo>
                    <a:pt x="46859" y="39403"/>
                  </a:lnTo>
                  <a:lnTo>
                    <a:pt x="56504" y="33469"/>
                  </a:lnTo>
                  <a:lnTo>
                    <a:pt x="46859" y="27533"/>
                  </a:lnTo>
                  <a:lnTo>
                    <a:pt x="43938" y="247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06025" y="543459"/>
              <a:ext cx="91607" cy="102965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759771" y="466721"/>
              <a:ext cx="113030" cy="133985"/>
            </a:xfrm>
            <a:custGeom>
              <a:avLst/>
              <a:gdLst/>
              <a:ahLst/>
              <a:cxnLst/>
              <a:rect l="l" t="t" r="r" b="b"/>
              <a:pathLst>
                <a:path w="113030" h="133984">
                  <a:moveTo>
                    <a:pt x="56496" y="0"/>
                  </a:moveTo>
                  <a:lnTo>
                    <a:pt x="48028" y="21015"/>
                  </a:lnTo>
                  <a:lnTo>
                    <a:pt x="35459" y="39566"/>
                  </a:lnTo>
                  <a:lnTo>
                    <a:pt x="19283" y="55068"/>
                  </a:lnTo>
                  <a:lnTo>
                    <a:pt x="0" y="66942"/>
                  </a:lnTo>
                  <a:lnTo>
                    <a:pt x="19283" y="78807"/>
                  </a:lnTo>
                  <a:lnTo>
                    <a:pt x="35459" y="94310"/>
                  </a:lnTo>
                  <a:lnTo>
                    <a:pt x="48028" y="112862"/>
                  </a:lnTo>
                  <a:lnTo>
                    <a:pt x="56496" y="133880"/>
                  </a:lnTo>
                  <a:lnTo>
                    <a:pt x="64965" y="112863"/>
                  </a:lnTo>
                  <a:lnTo>
                    <a:pt x="70416" y="104816"/>
                  </a:lnTo>
                  <a:lnTo>
                    <a:pt x="56496" y="104816"/>
                  </a:lnTo>
                  <a:lnTo>
                    <a:pt x="49531" y="93979"/>
                  </a:lnTo>
                  <a:lnTo>
                    <a:pt x="41451" y="83998"/>
                  </a:lnTo>
                  <a:lnTo>
                    <a:pt x="32332" y="74957"/>
                  </a:lnTo>
                  <a:lnTo>
                    <a:pt x="22251" y="66942"/>
                  </a:lnTo>
                  <a:lnTo>
                    <a:pt x="32323" y="58927"/>
                  </a:lnTo>
                  <a:lnTo>
                    <a:pt x="41447" y="49884"/>
                  </a:lnTo>
                  <a:lnTo>
                    <a:pt x="49530" y="39901"/>
                  </a:lnTo>
                  <a:lnTo>
                    <a:pt x="56496" y="29063"/>
                  </a:lnTo>
                  <a:lnTo>
                    <a:pt x="70418" y="29063"/>
                  </a:lnTo>
                  <a:lnTo>
                    <a:pt x="64965" y="21015"/>
                  </a:lnTo>
                  <a:lnTo>
                    <a:pt x="56496" y="0"/>
                  </a:lnTo>
                  <a:close/>
                </a:path>
                <a:path w="113030" h="133984">
                  <a:moveTo>
                    <a:pt x="70418" y="29063"/>
                  </a:moveTo>
                  <a:lnTo>
                    <a:pt x="56496" y="29063"/>
                  </a:lnTo>
                  <a:lnTo>
                    <a:pt x="63462" y="39901"/>
                  </a:lnTo>
                  <a:lnTo>
                    <a:pt x="71544" y="49884"/>
                  </a:lnTo>
                  <a:lnTo>
                    <a:pt x="80664" y="58927"/>
                  </a:lnTo>
                  <a:lnTo>
                    <a:pt x="90747" y="66942"/>
                  </a:lnTo>
                  <a:lnTo>
                    <a:pt x="80664" y="74957"/>
                  </a:lnTo>
                  <a:lnTo>
                    <a:pt x="71544" y="83998"/>
                  </a:lnTo>
                  <a:lnTo>
                    <a:pt x="63462" y="93979"/>
                  </a:lnTo>
                  <a:lnTo>
                    <a:pt x="56496" y="104816"/>
                  </a:lnTo>
                  <a:lnTo>
                    <a:pt x="70416" y="104816"/>
                  </a:lnTo>
                  <a:lnTo>
                    <a:pt x="77534" y="94310"/>
                  </a:lnTo>
                  <a:lnTo>
                    <a:pt x="93710" y="78807"/>
                  </a:lnTo>
                  <a:lnTo>
                    <a:pt x="112993" y="66942"/>
                  </a:lnTo>
                  <a:lnTo>
                    <a:pt x="93710" y="55068"/>
                  </a:lnTo>
                  <a:lnTo>
                    <a:pt x="77534" y="39566"/>
                  </a:lnTo>
                  <a:lnTo>
                    <a:pt x="70418" y="2906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725860" y="2269626"/>
            <a:ext cx="441325" cy="305435"/>
            <a:chOff x="725860" y="2269626"/>
            <a:chExt cx="441325" cy="305435"/>
          </a:xfrm>
        </p:grpSpPr>
        <p:sp>
          <p:nvSpPr>
            <p:cNvPr id="20" name="object 20"/>
            <p:cNvSpPr/>
            <p:nvPr/>
          </p:nvSpPr>
          <p:spPr>
            <a:xfrm>
              <a:off x="725855" y="2269629"/>
              <a:ext cx="441325" cy="305435"/>
            </a:xfrm>
            <a:custGeom>
              <a:avLst/>
              <a:gdLst/>
              <a:ahLst/>
              <a:cxnLst/>
              <a:rect l="l" t="t" r="r" b="b"/>
              <a:pathLst>
                <a:path w="441325" h="305435">
                  <a:moveTo>
                    <a:pt x="226021" y="225806"/>
                  </a:moveTo>
                  <a:lnTo>
                    <a:pt x="56502" y="225806"/>
                  </a:lnTo>
                  <a:lnTo>
                    <a:pt x="56502" y="237121"/>
                  </a:lnTo>
                  <a:lnTo>
                    <a:pt x="226021" y="237121"/>
                  </a:lnTo>
                  <a:lnTo>
                    <a:pt x="226021" y="225806"/>
                  </a:lnTo>
                  <a:close/>
                </a:path>
                <a:path w="441325" h="305435">
                  <a:moveTo>
                    <a:pt x="226021" y="180581"/>
                  </a:moveTo>
                  <a:lnTo>
                    <a:pt x="56502" y="180581"/>
                  </a:lnTo>
                  <a:lnTo>
                    <a:pt x="56502" y="191884"/>
                  </a:lnTo>
                  <a:lnTo>
                    <a:pt x="226021" y="191897"/>
                  </a:lnTo>
                  <a:lnTo>
                    <a:pt x="226021" y="180581"/>
                  </a:lnTo>
                  <a:close/>
                </a:path>
                <a:path w="441325" h="305435">
                  <a:moveTo>
                    <a:pt x="384251" y="104241"/>
                  </a:moveTo>
                  <a:lnTo>
                    <a:pt x="346481" y="89027"/>
                  </a:lnTo>
                  <a:lnTo>
                    <a:pt x="307619" y="80048"/>
                  </a:lnTo>
                  <a:lnTo>
                    <a:pt x="265252" y="74536"/>
                  </a:lnTo>
                  <a:lnTo>
                    <a:pt x="220370" y="72656"/>
                  </a:lnTo>
                  <a:lnTo>
                    <a:pt x="175488" y="74536"/>
                  </a:lnTo>
                  <a:lnTo>
                    <a:pt x="133134" y="80060"/>
                  </a:lnTo>
                  <a:lnTo>
                    <a:pt x="94272" y="89039"/>
                  </a:lnTo>
                  <a:lnTo>
                    <a:pt x="57035" y="102539"/>
                  </a:lnTo>
                  <a:lnTo>
                    <a:pt x="55727" y="105879"/>
                  </a:lnTo>
                  <a:lnTo>
                    <a:pt x="58216" y="111594"/>
                  </a:lnTo>
                  <a:lnTo>
                    <a:pt x="61556" y="112915"/>
                  </a:lnTo>
                  <a:lnTo>
                    <a:pt x="64414" y="111658"/>
                  </a:lnTo>
                  <a:lnTo>
                    <a:pt x="97713" y="99796"/>
                  </a:lnTo>
                  <a:lnTo>
                    <a:pt x="135445" y="91109"/>
                  </a:lnTo>
                  <a:lnTo>
                    <a:pt x="176657" y="85775"/>
                  </a:lnTo>
                  <a:lnTo>
                    <a:pt x="220370" y="83959"/>
                  </a:lnTo>
                  <a:lnTo>
                    <a:pt x="264083" y="85775"/>
                  </a:lnTo>
                  <a:lnTo>
                    <a:pt x="305282" y="91109"/>
                  </a:lnTo>
                  <a:lnTo>
                    <a:pt x="343014" y="99796"/>
                  </a:lnTo>
                  <a:lnTo>
                    <a:pt x="378574" y="112141"/>
                  </a:lnTo>
                  <a:lnTo>
                    <a:pt x="381698" y="112153"/>
                  </a:lnTo>
                  <a:lnTo>
                    <a:pt x="384238" y="109626"/>
                  </a:lnTo>
                  <a:lnTo>
                    <a:pt x="384251" y="104241"/>
                  </a:lnTo>
                  <a:close/>
                </a:path>
                <a:path w="441325" h="305435">
                  <a:moveTo>
                    <a:pt x="440728" y="0"/>
                  </a:moveTo>
                  <a:lnTo>
                    <a:pt x="429437" y="0"/>
                  </a:lnTo>
                  <a:lnTo>
                    <a:pt x="429437" y="11442"/>
                  </a:lnTo>
                  <a:lnTo>
                    <a:pt x="429437" y="293458"/>
                  </a:lnTo>
                  <a:lnTo>
                    <a:pt x="11303" y="293458"/>
                  </a:lnTo>
                  <a:lnTo>
                    <a:pt x="11303" y="11442"/>
                  </a:lnTo>
                  <a:lnTo>
                    <a:pt x="429437" y="11442"/>
                  </a:lnTo>
                  <a:lnTo>
                    <a:pt x="429437" y="0"/>
                  </a:lnTo>
                  <a:lnTo>
                    <a:pt x="0" y="0"/>
                  </a:lnTo>
                  <a:lnTo>
                    <a:pt x="0" y="11442"/>
                  </a:lnTo>
                  <a:lnTo>
                    <a:pt x="0" y="293458"/>
                  </a:lnTo>
                  <a:lnTo>
                    <a:pt x="0" y="304888"/>
                  </a:lnTo>
                  <a:lnTo>
                    <a:pt x="440728" y="304888"/>
                  </a:lnTo>
                  <a:lnTo>
                    <a:pt x="440728" y="293649"/>
                  </a:lnTo>
                  <a:lnTo>
                    <a:pt x="440728" y="293458"/>
                  </a:lnTo>
                  <a:lnTo>
                    <a:pt x="440728" y="11442"/>
                  </a:lnTo>
                  <a:lnTo>
                    <a:pt x="440728" y="10972"/>
                  </a:lnTo>
                  <a:lnTo>
                    <a:pt x="4407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25334" y="2436157"/>
              <a:ext cx="87581" cy="87630"/>
            </a:xfrm>
            <a:prstGeom prst="rect">
              <a:avLst/>
            </a:prstGeom>
          </p:spPr>
        </p:pic>
      </p:grpSp>
      <p:sp>
        <p:nvSpPr>
          <p:cNvPr id="22" name="object 22"/>
          <p:cNvSpPr/>
          <p:nvPr/>
        </p:nvSpPr>
        <p:spPr>
          <a:xfrm>
            <a:off x="727824" y="3782275"/>
            <a:ext cx="414020" cy="452755"/>
          </a:xfrm>
          <a:custGeom>
            <a:avLst/>
            <a:gdLst/>
            <a:ahLst/>
            <a:cxnLst/>
            <a:rect l="l" t="t" r="r" b="b"/>
            <a:pathLst>
              <a:path w="414019" h="452754">
                <a:moveTo>
                  <a:pt x="140373" y="316738"/>
                </a:moveTo>
                <a:lnTo>
                  <a:pt x="45212" y="316738"/>
                </a:lnTo>
                <a:lnTo>
                  <a:pt x="45212" y="328041"/>
                </a:lnTo>
                <a:lnTo>
                  <a:pt x="136613" y="328041"/>
                </a:lnTo>
                <a:lnTo>
                  <a:pt x="140373" y="316738"/>
                </a:lnTo>
                <a:close/>
              </a:path>
              <a:path w="414019" h="452754">
                <a:moveTo>
                  <a:pt x="169519" y="248894"/>
                </a:moveTo>
                <a:lnTo>
                  <a:pt x="45212" y="248894"/>
                </a:lnTo>
                <a:lnTo>
                  <a:pt x="45212" y="260197"/>
                </a:lnTo>
                <a:lnTo>
                  <a:pt x="160959" y="260197"/>
                </a:lnTo>
                <a:lnTo>
                  <a:pt x="169519" y="251612"/>
                </a:lnTo>
                <a:lnTo>
                  <a:pt x="169519" y="248894"/>
                </a:lnTo>
                <a:close/>
              </a:path>
              <a:path w="414019" h="452754">
                <a:moveTo>
                  <a:pt x="189293" y="48196"/>
                </a:moveTo>
                <a:lnTo>
                  <a:pt x="187756" y="40589"/>
                </a:lnTo>
                <a:lnTo>
                  <a:pt x="187274" y="39801"/>
                </a:lnTo>
                <a:lnTo>
                  <a:pt x="183591" y="34340"/>
                </a:lnTo>
                <a:lnTo>
                  <a:pt x="183502" y="34201"/>
                </a:lnTo>
                <a:lnTo>
                  <a:pt x="177990" y="30492"/>
                </a:lnTo>
                <a:lnTo>
                  <a:pt x="177990" y="43561"/>
                </a:lnTo>
                <a:lnTo>
                  <a:pt x="177990" y="52882"/>
                </a:lnTo>
                <a:lnTo>
                  <a:pt x="174193" y="56680"/>
                </a:lnTo>
                <a:lnTo>
                  <a:pt x="164833" y="56680"/>
                </a:lnTo>
                <a:lnTo>
                  <a:pt x="161048" y="52882"/>
                </a:lnTo>
                <a:lnTo>
                  <a:pt x="160972" y="43561"/>
                </a:lnTo>
                <a:lnTo>
                  <a:pt x="164592" y="39801"/>
                </a:lnTo>
                <a:lnTo>
                  <a:pt x="174282" y="39801"/>
                </a:lnTo>
                <a:lnTo>
                  <a:pt x="177990" y="43561"/>
                </a:lnTo>
                <a:lnTo>
                  <a:pt x="177990" y="30492"/>
                </a:lnTo>
                <a:lnTo>
                  <a:pt x="177368" y="30060"/>
                </a:lnTo>
                <a:lnTo>
                  <a:pt x="177736" y="30060"/>
                </a:lnTo>
                <a:lnTo>
                  <a:pt x="169519" y="28409"/>
                </a:lnTo>
                <a:lnTo>
                  <a:pt x="168948" y="28409"/>
                </a:lnTo>
                <a:lnTo>
                  <a:pt x="161404" y="30060"/>
                </a:lnTo>
                <a:lnTo>
                  <a:pt x="155270" y="34340"/>
                </a:lnTo>
                <a:lnTo>
                  <a:pt x="151180" y="40589"/>
                </a:lnTo>
                <a:lnTo>
                  <a:pt x="149745" y="48196"/>
                </a:lnTo>
                <a:lnTo>
                  <a:pt x="151307" y="55892"/>
                </a:lnTo>
                <a:lnTo>
                  <a:pt x="155562" y="62191"/>
                </a:lnTo>
                <a:lnTo>
                  <a:pt x="161874" y="66421"/>
                </a:lnTo>
                <a:lnTo>
                  <a:pt x="169519" y="67983"/>
                </a:lnTo>
                <a:lnTo>
                  <a:pt x="177215" y="66421"/>
                </a:lnTo>
                <a:lnTo>
                  <a:pt x="183502" y="62191"/>
                </a:lnTo>
                <a:lnTo>
                  <a:pt x="187223" y="56680"/>
                </a:lnTo>
                <a:lnTo>
                  <a:pt x="187744" y="55892"/>
                </a:lnTo>
                <a:lnTo>
                  <a:pt x="189293" y="48196"/>
                </a:lnTo>
                <a:close/>
              </a:path>
              <a:path w="414019" h="452754">
                <a:moveTo>
                  <a:pt x="239903" y="181051"/>
                </a:moveTo>
                <a:lnTo>
                  <a:pt x="45212" y="181051"/>
                </a:lnTo>
                <a:lnTo>
                  <a:pt x="45212" y="192354"/>
                </a:lnTo>
                <a:lnTo>
                  <a:pt x="228625" y="192354"/>
                </a:lnTo>
                <a:lnTo>
                  <a:pt x="239903" y="181051"/>
                </a:lnTo>
                <a:close/>
              </a:path>
              <a:path w="414019" h="452754">
                <a:moveTo>
                  <a:pt x="339026" y="62204"/>
                </a:moveTo>
                <a:lnTo>
                  <a:pt x="337261" y="53416"/>
                </a:lnTo>
                <a:lnTo>
                  <a:pt x="332422" y="46228"/>
                </a:lnTo>
                <a:lnTo>
                  <a:pt x="325234" y="41376"/>
                </a:lnTo>
                <a:lnTo>
                  <a:pt x="316433" y="39598"/>
                </a:lnTo>
                <a:lnTo>
                  <a:pt x="242976" y="39598"/>
                </a:lnTo>
                <a:lnTo>
                  <a:pt x="242976" y="50901"/>
                </a:lnTo>
                <a:lnTo>
                  <a:pt x="242976" y="96253"/>
                </a:lnTo>
                <a:lnTo>
                  <a:pt x="96062" y="96253"/>
                </a:lnTo>
                <a:lnTo>
                  <a:pt x="96062" y="50901"/>
                </a:lnTo>
                <a:lnTo>
                  <a:pt x="118668" y="50901"/>
                </a:lnTo>
                <a:lnTo>
                  <a:pt x="118668" y="18935"/>
                </a:lnTo>
                <a:lnTo>
                  <a:pt x="126250" y="11303"/>
                </a:lnTo>
                <a:lnTo>
                  <a:pt x="212775" y="11303"/>
                </a:lnTo>
                <a:lnTo>
                  <a:pt x="220370" y="18935"/>
                </a:lnTo>
                <a:lnTo>
                  <a:pt x="220370" y="50901"/>
                </a:lnTo>
                <a:lnTo>
                  <a:pt x="242976" y="50901"/>
                </a:lnTo>
                <a:lnTo>
                  <a:pt x="242976" y="39598"/>
                </a:lnTo>
                <a:lnTo>
                  <a:pt x="231673" y="39598"/>
                </a:lnTo>
                <a:lnTo>
                  <a:pt x="231673" y="28270"/>
                </a:lnTo>
                <a:lnTo>
                  <a:pt x="203415" y="0"/>
                </a:lnTo>
                <a:lnTo>
                  <a:pt x="135610" y="0"/>
                </a:lnTo>
                <a:lnTo>
                  <a:pt x="124625" y="2235"/>
                </a:lnTo>
                <a:lnTo>
                  <a:pt x="115646" y="8305"/>
                </a:lnTo>
                <a:lnTo>
                  <a:pt x="109588" y="17272"/>
                </a:lnTo>
                <a:lnTo>
                  <a:pt x="107365" y="28270"/>
                </a:lnTo>
                <a:lnTo>
                  <a:pt x="107365" y="39598"/>
                </a:lnTo>
                <a:lnTo>
                  <a:pt x="22606" y="39598"/>
                </a:lnTo>
                <a:lnTo>
                  <a:pt x="13817" y="41376"/>
                </a:lnTo>
                <a:lnTo>
                  <a:pt x="6629" y="46228"/>
                </a:lnTo>
                <a:lnTo>
                  <a:pt x="1790" y="53416"/>
                </a:lnTo>
                <a:lnTo>
                  <a:pt x="0" y="62204"/>
                </a:lnTo>
                <a:lnTo>
                  <a:pt x="0" y="429806"/>
                </a:lnTo>
                <a:lnTo>
                  <a:pt x="1778" y="438607"/>
                </a:lnTo>
                <a:lnTo>
                  <a:pt x="6629" y="445795"/>
                </a:lnTo>
                <a:lnTo>
                  <a:pt x="13804" y="450646"/>
                </a:lnTo>
                <a:lnTo>
                  <a:pt x="22606" y="452424"/>
                </a:lnTo>
                <a:lnTo>
                  <a:pt x="316433" y="452424"/>
                </a:lnTo>
                <a:lnTo>
                  <a:pt x="339026" y="429806"/>
                </a:lnTo>
                <a:lnTo>
                  <a:pt x="339026" y="212382"/>
                </a:lnTo>
                <a:lnTo>
                  <a:pt x="327736" y="223723"/>
                </a:lnTo>
                <a:lnTo>
                  <a:pt x="327736" y="436054"/>
                </a:lnTo>
                <a:lnTo>
                  <a:pt x="322668" y="441121"/>
                </a:lnTo>
                <a:lnTo>
                  <a:pt x="16357" y="441109"/>
                </a:lnTo>
                <a:lnTo>
                  <a:pt x="11303" y="436054"/>
                </a:lnTo>
                <a:lnTo>
                  <a:pt x="11303" y="55956"/>
                </a:lnTo>
                <a:lnTo>
                  <a:pt x="16357" y="50901"/>
                </a:lnTo>
                <a:lnTo>
                  <a:pt x="84759" y="50901"/>
                </a:lnTo>
                <a:lnTo>
                  <a:pt x="84759" y="107556"/>
                </a:lnTo>
                <a:lnTo>
                  <a:pt x="254279" y="107556"/>
                </a:lnTo>
                <a:lnTo>
                  <a:pt x="254279" y="96253"/>
                </a:lnTo>
                <a:lnTo>
                  <a:pt x="254279" y="50901"/>
                </a:lnTo>
                <a:lnTo>
                  <a:pt x="322668" y="50901"/>
                </a:lnTo>
                <a:lnTo>
                  <a:pt x="327736" y="55968"/>
                </a:lnTo>
                <a:lnTo>
                  <a:pt x="327736" y="93014"/>
                </a:lnTo>
                <a:lnTo>
                  <a:pt x="339026" y="81711"/>
                </a:lnTo>
                <a:lnTo>
                  <a:pt x="339026" y="62204"/>
                </a:lnTo>
                <a:close/>
              </a:path>
              <a:path w="414019" h="452754">
                <a:moveTo>
                  <a:pt x="413943" y="106514"/>
                </a:moveTo>
                <a:lnTo>
                  <a:pt x="409422" y="101396"/>
                </a:lnTo>
                <a:lnTo>
                  <a:pt x="401281" y="93256"/>
                </a:lnTo>
                <a:lnTo>
                  <a:pt x="401281" y="109397"/>
                </a:lnTo>
                <a:lnTo>
                  <a:pt x="401231" y="109943"/>
                </a:lnTo>
                <a:lnTo>
                  <a:pt x="400291" y="110782"/>
                </a:lnTo>
                <a:lnTo>
                  <a:pt x="378155" y="133019"/>
                </a:lnTo>
                <a:lnTo>
                  <a:pt x="370179" y="125044"/>
                </a:lnTo>
                <a:lnTo>
                  <a:pt x="370179" y="141033"/>
                </a:lnTo>
                <a:lnTo>
                  <a:pt x="220941" y="290931"/>
                </a:lnTo>
                <a:lnTo>
                  <a:pt x="220294" y="284518"/>
                </a:lnTo>
                <a:lnTo>
                  <a:pt x="217589" y="278777"/>
                </a:lnTo>
                <a:lnTo>
                  <a:pt x="217474" y="278523"/>
                </a:lnTo>
                <a:lnTo>
                  <a:pt x="216027" y="277075"/>
                </a:lnTo>
                <a:lnTo>
                  <a:pt x="212940" y="273964"/>
                </a:lnTo>
                <a:lnTo>
                  <a:pt x="211251" y="272288"/>
                </a:lnTo>
                <a:lnTo>
                  <a:pt x="211251" y="297764"/>
                </a:lnTo>
                <a:lnTo>
                  <a:pt x="206476" y="304114"/>
                </a:lnTo>
                <a:lnTo>
                  <a:pt x="175196" y="314439"/>
                </a:lnTo>
                <a:lnTo>
                  <a:pt x="171970" y="311200"/>
                </a:lnTo>
                <a:lnTo>
                  <a:pt x="181952" y="281114"/>
                </a:lnTo>
                <a:lnTo>
                  <a:pt x="187794" y="277837"/>
                </a:lnTo>
                <a:lnTo>
                  <a:pt x="194233" y="277075"/>
                </a:lnTo>
                <a:lnTo>
                  <a:pt x="200482" y="278777"/>
                </a:lnTo>
                <a:lnTo>
                  <a:pt x="205790" y="282905"/>
                </a:lnTo>
                <a:lnTo>
                  <a:pt x="210972" y="288925"/>
                </a:lnTo>
                <a:lnTo>
                  <a:pt x="211251" y="297764"/>
                </a:lnTo>
                <a:lnTo>
                  <a:pt x="211251" y="272288"/>
                </a:lnTo>
                <a:lnTo>
                  <a:pt x="208178" y="269227"/>
                </a:lnTo>
                <a:lnTo>
                  <a:pt x="201891" y="266369"/>
                </a:lnTo>
                <a:lnTo>
                  <a:pt x="195199" y="265887"/>
                </a:lnTo>
                <a:lnTo>
                  <a:pt x="344932" y="115760"/>
                </a:lnTo>
                <a:lnTo>
                  <a:pt x="370179" y="141033"/>
                </a:lnTo>
                <a:lnTo>
                  <a:pt x="370179" y="125044"/>
                </a:lnTo>
                <a:lnTo>
                  <a:pt x="360908" y="115760"/>
                </a:lnTo>
                <a:lnTo>
                  <a:pt x="352907" y="107759"/>
                </a:lnTo>
                <a:lnTo>
                  <a:pt x="375450" y="85153"/>
                </a:lnTo>
                <a:lnTo>
                  <a:pt x="375894" y="84950"/>
                </a:lnTo>
                <a:lnTo>
                  <a:pt x="376809" y="84950"/>
                </a:lnTo>
                <a:lnTo>
                  <a:pt x="377266" y="85153"/>
                </a:lnTo>
                <a:lnTo>
                  <a:pt x="377571" y="85509"/>
                </a:lnTo>
                <a:lnTo>
                  <a:pt x="401002" y="108991"/>
                </a:lnTo>
                <a:lnTo>
                  <a:pt x="401281" y="109397"/>
                </a:lnTo>
                <a:lnTo>
                  <a:pt x="401281" y="93256"/>
                </a:lnTo>
                <a:lnTo>
                  <a:pt x="393001" y="84950"/>
                </a:lnTo>
                <a:lnTo>
                  <a:pt x="385597" y="77533"/>
                </a:lnTo>
                <a:lnTo>
                  <a:pt x="380606" y="72415"/>
                </a:lnTo>
                <a:lnTo>
                  <a:pt x="372313" y="72415"/>
                </a:lnTo>
                <a:lnTo>
                  <a:pt x="367080" y="77533"/>
                </a:lnTo>
                <a:lnTo>
                  <a:pt x="173050" y="272072"/>
                </a:lnTo>
                <a:lnTo>
                  <a:pt x="152565" y="333806"/>
                </a:lnTo>
                <a:lnTo>
                  <a:pt x="211226" y="314439"/>
                </a:lnTo>
                <a:lnTo>
                  <a:pt x="214553" y="313347"/>
                </a:lnTo>
                <a:lnTo>
                  <a:pt x="236867" y="290931"/>
                </a:lnTo>
                <a:lnTo>
                  <a:pt x="394093" y="133019"/>
                </a:lnTo>
                <a:lnTo>
                  <a:pt x="408292" y="118757"/>
                </a:lnTo>
                <a:lnTo>
                  <a:pt x="413423" y="114274"/>
                </a:lnTo>
                <a:lnTo>
                  <a:pt x="413664" y="110782"/>
                </a:lnTo>
                <a:lnTo>
                  <a:pt x="413778" y="108991"/>
                </a:lnTo>
                <a:lnTo>
                  <a:pt x="413867" y="107759"/>
                </a:lnTo>
                <a:lnTo>
                  <a:pt x="413943" y="1065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5284" y="5113782"/>
            <a:ext cx="5305425" cy="1356995"/>
          </a:xfrm>
          <a:custGeom>
            <a:avLst/>
            <a:gdLst/>
            <a:ahLst/>
            <a:cxnLst/>
            <a:rect l="l" t="t" r="r" b="b"/>
            <a:pathLst>
              <a:path w="5305425" h="1356995">
                <a:moveTo>
                  <a:pt x="5305425" y="0"/>
                </a:moveTo>
                <a:lnTo>
                  <a:pt x="0" y="0"/>
                </a:lnTo>
                <a:lnTo>
                  <a:pt x="0" y="1356868"/>
                </a:lnTo>
                <a:lnTo>
                  <a:pt x="5305425" y="1356868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25284" y="5113782"/>
            <a:ext cx="5305425" cy="135699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#41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RN/LPN/APRN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 </a:t>
            </a:r>
            <a:r>
              <a:rPr sz="1400" b="1" u="sng" spc="1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Scope</a:t>
            </a:r>
            <a:r>
              <a:rPr sz="14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of </a:t>
            </a:r>
            <a:r>
              <a:rPr sz="14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Practice</a:t>
            </a:r>
            <a:r>
              <a:rPr sz="14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 </a:t>
            </a:r>
            <a:r>
              <a:rPr sz="1400" b="1" u="sng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Determination</a:t>
            </a:r>
            <a:r>
              <a:rPr sz="1400" b="1" u="sng" spc="-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9"/>
              </a:rPr>
              <a:t>Guidelines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397497" y="5099151"/>
            <a:ext cx="5305425" cy="135699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2636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94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Nursing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Information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Provided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in: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263525" algn="l"/>
              </a:tabLst>
            </a:pPr>
            <a:r>
              <a:rPr sz="1200" dirty="0">
                <a:latin typeface="Calibri"/>
                <a:cs typeface="Calibri"/>
              </a:rPr>
              <a:t>A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Decision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Tree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50" dirty="0">
                <a:latin typeface="Calibri"/>
                <a:cs typeface="Calibri"/>
              </a:rPr>
              <a:t> Assist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Determination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a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Nurse’s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60" dirty="0">
                <a:latin typeface="Calibri"/>
                <a:cs typeface="Calibri"/>
              </a:rPr>
              <a:t>Scope </a:t>
            </a:r>
            <a:r>
              <a:rPr sz="1200" spc="-25" dirty="0">
                <a:latin typeface="Calibri"/>
                <a:cs typeface="Calibri"/>
              </a:rPr>
              <a:t>of</a:t>
            </a:r>
            <a:endParaRPr sz="1200">
              <a:latin typeface="Calibri"/>
              <a:cs typeface="Calibri"/>
            </a:endParaRPr>
          </a:p>
          <a:p>
            <a:pPr marL="264160">
              <a:lnSpc>
                <a:spcPct val="100000"/>
              </a:lnSpc>
            </a:pPr>
            <a:r>
              <a:rPr sz="1200" spc="-10" dirty="0">
                <a:latin typeface="Calibri"/>
                <a:cs typeface="Calibri"/>
              </a:rPr>
              <a:t>Practice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26" name="object 2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93701" y="5297200"/>
            <a:ext cx="418132" cy="40785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97497" y="208152"/>
            <a:ext cx="5305425" cy="164846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2075">
              <a:lnSpc>
                <a:spcPts val="1350"/>
              </a:lnSpc>
            </a:pPr>
            <a:r>
              <a:rPr sz="1200" dirty="0">
                <a:latin typeface="Calibri"/>
                <a:cs typeface="Calibri"/>
              </a:rPr>
              <a:t>Nursing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Information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Related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to: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263525" algn="l"/>
              </a:tabLst>
            </a:pPr>
            <a:r>
              <a:rPr sz="1200" spc="-10" dirty="0">
                <a:latin typeface="Calibri"/>
                <a:cs typeface="Calibri"/>
              </a:rPr>
              <a:t>Telehealth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spc="-10" dirty="0">
                <a:latin typeface="Calibri"/>
                <a:cs typeface="Calibri"/>
              </a:rPr>
              <a:t>Technology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dirty="0">
                <a:latin typeface="Calibri"/>
                <a:cs typeface="Calibri"/>
              </a:rPr>
              <a:t>Informed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45" dirty="0">
                <a:latin typeface="Calibri"/>
                <a:cs typeface="Calibri"/>
              </a:rPr>
              <a:t>Consent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dirty="0">
                <a:latin typeface="Calibri"/>
                <a:cs typeface="Calibri"/>
              </a:rPr>
              <a:t>Practitioner/Patient</a:t>
            </a:r>
            <a:r>
              <a:rPr sz="1200" spc="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Relationship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spc="20" dirty="0">
                <a:latin typeface="Calibri"/>
                <a:cs typeface="Calibri"/>
              </a:rPr>
              <a:t>Jurisdictional</a:t>
            </a:r>
            <a:r>
              <a:rPr sz="1200" spc="204" dirty="0">
                <a:latin typeface="Calibri"/>
                <a:cs typeface="Calibri"/>
              </a:rPr>
              <a:t> </a:t>
            </a:r>
            <a:r>
              <a:rPr sz="1200" spc="20" dirty="0">
                <a:latin typeface="Calibri"/>
                <a:cs typeface="Calibri"/>
              </a:rPr>
              <a:t>Licensing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Requirements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spc="10" dirty="0">
                <a:latin typeface="Calibri"/>
                <a:cs typeface="Calibri"/>
              </a:rPr>
              <a:t>Best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Telehealth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Practice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Guidelines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25284" y="208152"/>
            <a:ext cx="5305425" cy="1648460"/>
          </a:xfrm>
          <a:custGeom>
            <a:avLst/>
            <a:gdLst/>
            <a:ahLst/>
            <a:cxnLst/>
            <a:rect l="l" t="t" r="r" b="b"/>
            <a:pathLst>
              <a:path w="5305425" h="1648460">
                <a:moveTo>
                  <a:pt x="5305425" y="0"/>
                </a:moveTo>
                <a:lnTo>
                  <a:pt x="0" y="0"/>
                </a:lnTo>
                <a:lnTo>
                  <a:pt x="0" y="1647952"/>
                </a:lnTo>
                <a:lnTo>
                  <a:pt x="5305425" y="1647952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5284" y="208152"/>
            <a:ext cx="5305425" cy="164846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8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#42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Telehealt</a:t>
            </a:r>
            <a:r>
              <a:rPr sz="14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h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and</a:t>
            </a:r>
            <a:r>
              <a:rPr sz="14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Nursing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39076" y="2019300"/>
            <a:ext cx="5305425" cy="1504950"/>
          </a:xfrm>
          <a:custGeom>
            <a:avLst/>
            <a:gdLst/>
            <a:ahLst/>
            <a:cxnLst/>
            <a:rect l="l" t="t" r="r" b="b"/>
            <a:pathLst>
              <a:path w="5305425" h="1504950">
                <a:moveTo>
                  <a:pt x="5305425" y="0"/>
                </a:moveTo>
                <a:lnTo>
                  <a:pt x="0" y="0"/>
                </a:lnTo>
                <a:lnTo>
                  <a:pt x="0" y="1504950"/>
                </a:lnTo>
                <a:lnTo>
                  <a:pt x="5305425" y="1504950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39076" y="2019300"/>
            <a:ext cx="5305425" cy="15049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#43</a:t>
            </a:r>
            <a:endParaRPr sz="1400">
              <a:latin typeface="Calibri"/>
              <a:cs typeface="Calibri"/>
            </a:endParaRPr>
          </a:p>
          <a:p>
            <a:pPr marL="130175" marR="127000"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Roles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Nurses</a:t>
            </a:r>
            <a:r>
              <a:rPr sz="14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in</a:t>
            </a:r>
            <a:r>
              <a:rPr sz="1400" b="1" u="sng" spc="3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the</a:t>
            </a:r>
            <a:r>
              <a:rPr sz="14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Administration</a:t>
            </a:r>
            <a:r>
              <a:rPr sz="14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4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Subanesthetic</a:t>
            </a:r>
            <a:r>
              <a:rPr sz="14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Dosing</a:t>
            </a:r>
            <a:r>
              <a:rPr sz="1400" b="1" u="none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Ketamine</a:t>
            </a:r>
            <a:r>
              <a:rPr sz="14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for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Psychiatric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Disorders</a:t>
            </a:r>
            <a:r>
              <a:rPr sz="14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and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Chronic</a:t>
            </a:r>
            <a:r>
              <a:rPr sz="14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3"/>
              </a:rPr>
              <a:t>Pain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11214" y="2014092"/>
            <a:ext cx="5305425" cy="1504950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889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70"/>
              </a:spcBef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263525" algn="l"/>
              </a:tabLst>
            </a:pPr>
            <a:r>
              <a:rPr sz="1200" dirty="0">
                <a:latin typeface="Calibri"/>
                <a:cs typeface="Calibri"/>
              </a:rPr>
              <a:t>Ketamine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Administration</a:t>
            </a:r>
            <a:endParaRPr sz="1200">
              <a:latin typeface="Calibri"/>
              <a:cs typeface="Calibri"/>
            </a:endParaRPr>
          </a:p>
          <a:p>
            <a:pPr marL="264160" indent="-172085">
              <a:lnSpc>
                <a:spcPct val="100000"/>
              </a:lnSpc>
              <a:buFont typeface="Wingdings"/>
              <a:buChar char=""/>
              <a:tabLst>
                <a:tab pos="264160" algn="l"/>
              </a:tabLst>
            </a:pPr>
            <a:r>
              <a:rPr sz="1200" spc="20" dirty="0">
                <a:latin typeface="Calibri"/>
                <a:cs typeface="Calibri"/>
              </a:rPr>
              <a:t>Prescribing/Administration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of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30" dirty="0">
                <a:latin typeface="Calibri"/>
                <a:cs typeface="Calibri"/>
              </a:rPr>
              <a:t>Subanesthetic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Dose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263525" algn="l"/>
              </a:tabLst>
            </a:pPr>
            <a:r>
              <a:rPr sz="1200" dirty="0">
                <a:latin typeface="Calibri"/>
                <a:cs typeface="Calibri"/>
              </a:rPr>
              <a:t>Ketamine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Chronic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Pain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Psychiatric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Disorders</a:t>
            </a:r>
            <a:endParaRPr sz="1200">
              <a:latin typeface="Calibri"/>
              <a:cs typeface="Calibri"/>
            </a:endParaRPr>
          </a:p>
          <a:p>
            <a:pPr marL="262890" marR="139065" indent="-171450">
              <a:lnSpc>
                <a:spcPct val="100000"/>
              </a:lnSpc>
              <a:buFont typeface="Wingdings"/>
              <a:buChar char=""/>
              <a:tabLst>
                <a:tab pos="264160" algn="l"/>
              </a:tabLst>
            </a:pPr>
            <a:r>
              <a:rPr sz="1200" dirty="0">
                <a:latin typeface="Calibri"/>
                <a:cs typeface="Calibri"/>
              </a:rPr>
              <a:t>Prescribing/Administration</a:t>
            </a:r>
            <a:r>
              <a:rPr sz="1200" spc="2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Subanesthetic</a:t>
            </a:r>
            <a:r>
              <a:rPr sz="1200" spc="200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Dose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Ketamine</a:t>
            </a:r>
            <a:r>
              <a:rPr sz="1200" spc="2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Psychiatric 	Disorders</a:t>
            </a:r>
            <a:endParaRPr sz="1200">
              <a:latin typeface="Calibri"/>
              <a:cs typeface="Calibri"/>
            </a:endParaRPr>
          </a:p>
          <a:p>
            <a:pPr marL="263525" indent="-171450">
              <a:lnSpc>
                <a:spcPct val="100000"/>
              </a:lnSpc>
              <a:buFont typeface="Wingdings"/>
              <a:buChar char=""/>
              <a:tabLst>
                <a:tab pos="263525" algn="l"/>
              </a:tabLst>
            </a:pPr>
            <a:r>
              <a:rPr sz="1200" dirty="0">
                <a:latin typeface="Calibri"/>
                <a:cs typeface="Calibri"/>
              </a:rPr>
              <a:t>Ketamine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Administration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Acute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Non-Acute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spc="60" dirty="0">
                <a:latin typeface="Calibri"/>
                <a:cs typeface="Calibri"/>
              </a:rPr>
              <a:t>Care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Settings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25284" y="3727958"/>
            <a:ext cx="5305425" cy="1356995"/>
          </a:xfrm>
          <a:custGeom>
            <a:avLst/>
            <a:gdLst/>
            <a:ahLst/>
            <a:cxnLst/>
            <a:rect l="l" t="t" r="r" b="b"/>
            <a:pathLst>
              <a:path w="5305425" h="1356995">
                <a:moveTo>
                  <a:pt x="5305425" y="0"/>
                </a:moveTo>
                <a:lnTo>
                  <a:pt x="0" y="0"/>
                </a:lnTo>
                <a:lnTo>
                  <a:pt x="0" y="1356868"/>
                </a:lnTo>
                <a:lnTo>
                  <a:pt x="5305425" y="1356868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5284" y="3727958"/>
            <a:ext cx="5305425" cy="135699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40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AOS</a:t>
            </a:r>
            <a:r>
              <a:rPr sz="1400" b="1" u="sng" spc="-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#44</a:t>
            </a:r>
            <a:endParaRPr sz="1400">
              <a:latin typeface="Calibri"/>
              <a:cs typeface="Calibri"/>
            </a:endParaRPr>
          </a:p>
          <a:p>
            <a:pPr marL="1131570" marR="1125220"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Roles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of</a:t>
            </a:r>
            <a:r>
              <a:rPr sz="14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Nurses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in</a:t>
            </a:r>
            <a:r>
              <a:rPr sz="1400" b="1" u="sng" spc="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the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Performance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of</a:t>
            </a:r>
            <a:r>
              <a:rPr sz="1400" b="1" u="none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General</a:t>
            </a:r>
            <a:r>
              <a:rPr sz="1400" b="1" u="sng" spc="-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4"/>
              </a:rPr>
              <a:t>Procedures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97497" y="3727958"/>
            <a:ext cx="5305425" cy="135699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257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90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5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X-</a:t>
            </a:r>
            <a:r>
              <a:rPr sz="1200" spc="35" dirty="0">
                <a:latin typeface="Calibri"/>
                <a:cs typeface="Calibri"/>
              </a:rPr>
              <a:t>Rays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spc="-10" dirty="0">
                <a:latin typeface="Calibri"/>
                <a:cs typeface="Calibri"/>
              </a:rPr>
              <a:t>Fluoroscopy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39076" y="5231904"/>
            <a:ext cx="5305425" cy="1356995"/>
          </a:xfrm>
          <a:custGeom>
            <a:avLst/>
            <a:gdLst/>
            <a:ahLst/>
            <a:cxnLst/>
            <a:rect l="l" t="t" r="r" b="b"/>
            <a:pathLst>
              <a:path w="5305425" h="1356995">
                <a:moveTo>
                  <a:pt x="5305425" y="0"/>
                </a:moveTo>
                <a:lnTo>
                  <a:pt x="0" y="0"/>
                </a:lnTo>
                <a:lnTo>
                  <a:pt x="0" y="1356867"/>
                </a:lnTo>
                <a:lnTo>
                  <a:pt x="5305425" y="1356867"/>
                </a:lnTo>
                <a:lnTo>
                  <a:pt x="530542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9076" y="5231904"/>
            <a:ext cx="5305425" cy="135699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41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AOS</a:t>
            </a:r>
            <a:r>
              <a:rPr sz="1400" b="1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#45</a:t>
            </a:r>
            <a:endParaRPr sz="1400">
              <a:latin typeface="Calibri"/>
              <a:cs typeface="Calibri"/>
            </a:endParaRPr>
          </a:p>
          <a:p>
            <a:pPr marL="1131570" marR="1125220" algn="ctr">
              <a:lnSpc>
                <a:spcPct val="100000"/>
              </a:lnSpc>
            </a:pP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Roles</a:t>
            </a:r>
            <a:r>
              <a:rPr sz="1400" b="1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of</a:t>
            </a:r>
            <a:r>
              <a:rPr sz="1400" b="1" u="sng" spc="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Nurses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in</a:t>
            </a:r>
            <a:r>
              <a:rPr sz="1400" b="1" u="sng" spc="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the</a:t>
            </a:r>
            <a:r>
              <a:rPr sz="14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Performance</a:t>
            </a:r>
            <a:r>
              <a:rPr sz="1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of</a:t>
            </a:r>
            <a:r>
              <a:rPr sz="1400" b="1" u="none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u="sng" spc="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Complementary</a:t>
            </a:r>
            <a:r>
              <a:rPr sz="1400" b="1" u="sng" spc="-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400" b="1" u="sng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5"/>
              </a:rPr>
              <a:t>Procedures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46421" y="501591"/>
            <a:ext cx="452120" cy="384810"/>
            <a:chOff x="846421" y="501591"/>
            <a:chExt cx="452120" cy="384810"/>
          </a:xfrm>
        </p:grpSpPr>
        <p:sp>
          <p:nvSpPr>
            <p:cNvPr id="14" name="object 14"/>
            <p:cNvSpPr/>
            <p:nvPr/>
          </p:nvSpPr>
          <p:spPr>
            <a:xfrm>
              <a:off x="846416" y="501598"/>
              <a:ext cx="452120" cy="384810"/>
            </a:xfrm>
            <a:custGeom>
              <a:avLst/>
              <a:gdLst/>
              <a:ahLst/>
              <a:cxnLst/>
              <a:rect l="l" t="t" r="r" b="b"/>
              <a:pathLst>
                <a:path w="452119" h="384809">
                  <a:moveTo>
                    <a:pt x="423799" y="28270"/>
                  </a:moveTo>
                  <a:lnTo>
                    <a:pt x="412496" y="28270"/>
                  </a:lnTo>
                  <a:lnTo>
                    <a:pt x="412496" y="39585"/>
                  </a:lnTo>
                  <a:lnTo>
                    <a:pt x="412496" y="277101"/>
                  </a:lnTo>
                  <a:lnTo>
                    <a:pt x="197764" y="277101"/>
                  </a:lnTo>
                  <a:lnTo>
                    <a:pt x="197764" y="163918"/>
                  </a:lnTo>
                  <a:lnTo>
                    <a:pt x="197764" y="152615"/>
                  </a:lnTo>
                  <a:lnTo>
                    <a:pt x="197764" y="39585"/>
                  </a:lnTo>
                  <a:lnTo>
                    <a:pt x="412496" y="39585"/>
                  </a:lnTo>
                  <a:lnTo>
                    <a:pt x="412496" y="28270"/>
                  </a:lnTo>
                  <a:lnTo>
                    <a:pt x="186461" y="28270"/>
                  </a:lnTo>
                  <a:lnTo>
                    <a:pt x="186461" y="39585"/>
                  </a:lnTo>
                  <a:lnTo>
                    <a:pt x="186461" y="152615"/>
                  </a:lnTo>
                  <a:lnTo>
                    <a:pt x="186461" y="163918"/>
                  </a:lnTo>
                  <a:lnTo>
                    <a:pt x="186461" y="277101"/>
                  </a:lnTo>
                  <a:lnTo>
                    <a:pt x="159651" y="277101"/>
                  </a:lnTo>
                  <a:lnTo>
                    <a:pt x="159740" y="254088"/>
                  </a:lnTo>
                  <a:lnTo>
                    <a:pt x="158470" y="251421"/>
                  </a:lnTo>
                  <a:lnTo>
                    <a:pt x="157492" y="249478"/>
                  </a:lnTo>
                  <a:lnTo>
                    <a:pt x="157378" y="249224"/>
                  </a:lnTo>
                  <a:lnTo>
                    <a:pt x="153327" y="246291"/>
                  </a:lnTo>
                  <a:lnTo>
                    <a:pt x="150672" y="244221"/>
                  </a:lnTo>
                  <a:lnTo>
                    <a:pt x="148412" y="242468"/>
                  </a:lnTo>
                  <a:lnTo>
                    <a:pt x="148412" y="257632"/>
                  </a:lnTo>
                  <a:lnTo>
                    <a:pt x="148348" y="277101"/>
                  </a:lnTo>
                  <a:lnTo>
                    <a:pt x="78016" y="277101"/>
                  </a:lnTo>
                  <a:lnTo>
                    <a:pt x="77978" y="257632"/>
                  </a:lnTo>
                  <a:lnTo>
                    <a:pt x="97739" y="246761"/>
                  </a:lnTo>
                  <a:lnTo>
                    <a:pt x="98729" y="246456"/>
                  </a:lnTo>
                  <a:lnTo>
                    <a:pt x="103035" y="245046"/>
                  </a:lnTo>
                  <a:lnTo>
                    <a:pt x="108089" y="244221"/>
                  </a:lnTo>
                  <a:lnTo>
                    <a:pt x="113715" y="244221"/>
                  </a:lnTo>
                  <a:lnTo>
                    <a:pt x="118402" y="244386"/>
                  </a:lnTo>
                  <a:lnTo>
                    <a:pt x="123583" y="245249"/>
                  </a:lnTo>
                  <a:lnTo>
                    <a:pt x="128587" y="246761"/>
                  </a:lnTo>
                  <a:lnTo>
                    <a:pt x="135026" y="248221"/>
                  </a:lnTo>
                  <a:lnTo>
                    <a:pt x="141071" y="251091"/>
                  </a:lnTo>
                  <a:lnTo>
                    <a:pt x="146291" y="255143"/>
                  </a:lnTo>
                  <a:lnTo>
                    <a:pt x="146786" y="255511"/>
                  </a:lnTo>
                  <a:lnTo>
                    <a:pt x="147828" y="256349"/>
                  </a:lnTo>
                  <a:lnTo>
                    <a:pt x="148412" y="257632"/>
                  </a:lnTo>
                  <a:lnTo>
                    <a:pt x="148412" y="242468"/>
                  </a:lnTo>
                  <a:lnTo>
                    <a:pt x="146875" y="241261"/>
                  </a:lnTo>
                  <a:lnTo>
                    <a:pt x="139407" y="237693"/>
                  </a:lnTo>
                  <a:lnTo>
                    <a:pt x="131445" y="235813"/>
                  </a:lnTo>
                  <a:lnTo>
                    <a:pt x="125514" y="234048"/>
                  </a:lnTo>
                  <a:lnTo>
                    <a:pt x="119367" y="233070"/>
                  </a:lnTo>
                  <a:lnTo>
                    <a:pt x="113182" y="232892"/>
                  </a:lnTo>
                  <a:lnTo>
                    <a:pt x="107022" y="232892"/>
                  </a:lnTo>
                  <a:lnTo>
                    <a:pt x="100888" y="233870"/>
                  </a:lnTo>
                  <a:lnTo>
                    <a:pt x="94919" y="235813"/>
                  </a:lnTo>
                  <a:lnTo>
                    <a:pt x="87045" y="237959"/>
                  </a:lnTo>
                  <a:lnTo>
                    <a:pt x="66725" y="277101"/>
                  </a:lnTo>
                  <a:lnTo>
                    <a:pt x="39547" y="277101"/>
                  </a:lnTo>
                  <a:lnTo>
                    <a:pt x="39547" y="163918"/>
                  </a:lnTo>
                  <a:lnTo>
                    <a:pt x="186461" y="163918"/>
                  </a:lnTo>
                  <a:lnTo>
                    <a:pt x="186461" y="152615"/>
                  </a:lnTo>
                  <a:lnTo>
                    <a:pt x="159651" y="152615"/>
                  </a:lnTo>
                  <a:lnTo>
                    <a:pt x="159740" y="129705"/>
                  </a:lnTo>
                  <a:lnTo>
                    <a:pt x="158470" y="127038"/>
                  </a:lnTo>
                  <a:lnTo>
                    <a:pt x="157492" y="125095"/>
                  </a:lnTo>
                  <a:lnTo>
                    <a:pt x="157378" y="124853"/>
                  </a:lnTo>
                  <a:lnTo>
                    <a:pt x="153327" y="121907"/>
                  </a:lnTo>
                  <a:lnTo>
                    <a:pt x="150672" y="119849"/>
                  </a:lnTo>
                  <a:lnTo>
                    <a:pt x="148412" y="118097"/>
                  </a:lnTo>
                  <a:lnTo>
                    <a:pt x="148412" y="133248"/>
                  </a:lnTo>
                  <a:lnTo>
                    <a:pt x="148348" y="152615"/>
                  </a:lnTo>
                  <a:lnTo>
                    <a:pt x="78016" y="152615"/>
                  </a:lnTo>
                  <a:lnTo>
                    <a:pt x="77978" y="133248"/>
                  </a:lnTo>
                  <a:lnTo>
                    <a:pt x="78574" y="131965"/>
                  </a:lnTo>
                  <a:lnTo>
                    <a:pt x="79590" y="131127"/>
                  </a:lnTo>
                  <a:lnTo>
                    <a:pt x="85255" y="127038"/>
                  </a:lnTo>
                  <a:lnTo>
                    <a:pt x="91528" y="124053"/>
                  </a:lnTo>
                  <a:lnTo>
                    <a:pt x="97739" y="122377"/>
                  </a:lnTo>
                  <a:lnTo>
                    <a:pt x="98729" y="122072"/>
                  </a:lnTo>
                  <a:lnTo>
                    <a:pt x="103035" y="120662"/>
                  </a:lnTo>
                  <a:lnTo>
                    <a:pt x="108089" y="119849"/>
                  </a:lnTo>
                  <a:lnTo>
                    <a:pt x="113715" y="119849"/>
                  </a:lnTo>
                  <a:lnTo>
                    <a:pt x="118402" y="120015"/>
                  </a:lnTo>
                  <a:lnTo>
                    <a:pt x="123583" y="120865"/>
                  </a:lnTo>
                  <a:lnTo>
                    <a:pt x="128587" y="122377"/>
                  </a:lnTo>
                  <a:lnTo>
                    <a:pt x="135026" y="123850"/>
                  </a:lnTo>
                  <a:lnTo>
                    <a:pt x="141071" y="126707"/>
                  </a:lnTo>
                  <a:lnTo>
                    <a:pt x="146291" y="130771"/>
                  </a:lnTo>
                  <a:lnTo>
                    <a:pt x="146786" y="131127"/>
                  </a:lnTo>
                  <a:lnTo>
                    <a:pt x="147828" y="131965"/>
                  </a:lnTo>
                  <a:lnTo>
                    <a:pt x="148412" y="133248"/>
                  </a:lnTo>
                  <a:lnTo>
                    <a:pt x="148412" y="118097"/>
                  </a:lnTo>
                  <a:lnTo>
                    <a:pt x="146875" y="116890"/>
                  </a:lnTo>
                  <a:lnTo>
                    <a:pt x="139407" y="113309"/>
                  </a:lnTo>
                  <a:lnTo>
                    <a:pt x="131445" y="111442"/>
                  </a:lnTo>
                  <a:lnTo>
                    <a:pt x="125514" y="109664"/>
                  </a:lnTo>
                  <a:lnTo>
                    <a:pt x="119367" y="108686"/>
                  </a:lnTo>
                  <a:lnTo>
                    <a:pt x="113182" y="108521"/>
                  </a:lnTo>
                  <a:lnTo>
                    <a:pt x="107022" y="108521"/>
                  </a:lnTo>
                  <a:lnTo>
                    <a:pt x="100888" y="109499"/>
                  </a:lnTo>
                  <a:lnTo>
                    <a:pt x="94919" y="111442"/>
                  </a:lnTo>
                  <a:lnTo>
                    <a:pt x="87045" y="113588"/>
                  </a:lnTo>
                  <a:lnTo>
                    <a:pt x="66725" y="152615"/>
                  </a:lnTo>
                  <a:lnTo>
                    <a:pt x="39547" y="152615"/>
                  </a:lnTo>
                  <a:lnTo>
                    <a:pt x="39547" y="39585"/>
                  </a:lnTo>
                  <a:lnTo>
                    <a:pt x="186461" y="39585"/>
                  </a:lnTo>
                  <a:lnTo>
                    <a:pt x="186461" y="28270"/>
                  </a:lnTo>
                  <a:lnTo>
                    <a:pt x="28244" y="28270"/>
                  </a:lnTo>
                  <a:lnTo>
                    <a:pt x="28244" y="288404"/>
                  </a:lnTo>
                  <a:lnTo>
                    <a:pt x="423799" y="288404"/>
                  </a:lnTo>
                  <a:lnTo>
                    <a:pt x="423799" y="277101"/>
                  </a:lnTo>
                  <a:lnTo>
                    <a:pt x="423799" y="39585"/>
                  </a:lnTo>
                  <a:lnTo>
                    <a:pt x="423799" y="28270"/>
                  </a:lnTo>
                  <a:close/>
                </a:path>
                <a:path w="452119" h="384809">
                  <a:moveTo>
                    <a:pt x="452056" y="22618"/>
                  </a:moveTo>
                  <a:lnTo>
                    <a:pt x="450265" y="13830"/>
                  </a:lnTo>
                  <a:lnTo>
                    <a:pt x="448564" y="11315"/>
                  </a:lnTo>
                  <a:lnTo>
                    <a:pt x="445414" y="6642"/>
                  </a:lnTo>
                  <a:lnTo>
                    <a:pt x="440753" y="3492"/>
                  </a:lnTo>
                  <a:lnTo>
                    <a:pt x="440753" y="16370"/>
                  </a:lnTo>
                  <a:lnTo>
                    <a:pt x="440753" y="300316"/>
                  </a:lnTo>
                  <a:lnTo>
                    <a:pt x="435673" y="305371"/>
                  </a:lnTo>
                  <a:lnTo>
                    <a:pt x="254266" y="305371"/>
                  </a:lnTo>
                  <a:lnTo>
                    <a:pt x="254266" y="316687"/>
                  </a:lnTo>
                  <a:lnTo>
                    <a:pt x="254266" y="373240"/>
                  </a:lnTo>
                  <a:lnTo>
                    <a:pt x="197764" y="373240"/>
                  </a:lnTo>
                  <a:lnTo>
                    <a:pt x="197764" y="316687"/>
                  </a:lnTo>
                  <a:lnTo>
                    <a:pt x="254266" y="316687"/>
                  </a:lnTo>
                  <a:lnTo>
                    <a:pt x="254266" y="305371"/>
                  </a:lnTo>
                  <a:lnTo>
                    <a:pt x="16357" y="305371"/>
                  </a:lnTo>
                  <a:lnTo>
                    <a:pt x="11303" y="300304"/>
                  </a:lnTo>
                  <a:lnTo>
                    <a:pt x="11303" y="16370"/>
                  </a:lnTo>
                  <a:lnTo>
                    <a:pt x="16357" y="11315"/>
                  </a:lnTo>
                  <a:lnTo>
                    <a:pt x="435673" y="11315"/>
                  </a:lnTo>
                  <a:lnTo>
                    <a:pt x="440753" y="16370"/>
                  </a:lnTo>
                  <a:lnTo>
                    <a:pt x="440753" y="3492"/>
                  </a:lnTo>
                  <a:lnTo>
                    <a:pt x="438238" y="1790"/>
                  </a:lnTo>
                  <a:lnTo>
                    <a:pt x="429450" y="0"/>
                  </a:lnTo>
                  <a:lnTo>
                    <a:pt x="22593" y="0"/>
                  </a:lnTo>
                  <a:lnTo>
                    <a:pt x="13817" y="1790"/>
                  </a:lnTo>
                  <a:lnTo>
                    <a:pt x="6629" y="6642"/>
                  </a:lnTo>
                  <a:lnTo>
                    <a:pt x="1790" y="13830"/>
                  </a:lnTo>
                  <a:lnTo>
                    <a:pt x="0" y="22618"/>
                  </a:lnTo>
                  <a:lnTo>
                    <a:pt x="0" y="294068"/>
                  </a:lnTo>
                  <a:lnTo>
                    <a:pt x="1790" y="302856"/>
                  </a:lnTo>
                  <a:lnTo>
                    <a:pt x="6629" y="310032"/>
                  </a:lnTo>
                  <a:lnTo>
                    <a:pt x="13817" y="314883"/>
                  </a:lnTo>
                  <a:lnTo>
                    <a:pt x="22606" y="316687"/>
                  </a:lnTo>
                  <a:lnTo>
                    <a:pt x="186461" y="316687"/>
                  </a:lnTo>
                  <a:lnTo>
                    <a:pt x="186461" y="373240"/>
                  </a:lnTo>
                  <a:lnTo>
                    <a:pt x="124307" y="373240"/>
                  </a:lnTo>
                  <a:lnTo>
                    <a:pt x="124307" y="384543"/>
                  </a:lnTo>
                  <a:lnTo>
                    <a:pt x="327736" y="384543"/>
                  </a:lnTo>
                  <a:lnTo>
                    <a:pt x="327736" y="373240"/>
                  </a:lnTo>
                  <a:lnTo>
                    <a:pt x="265569" y="373240"/>
                  </a:lnTo>
                  <a:lnTo>
                    <a:pt x="265569" y="316687"/>
                  </a:lnTo>
                  <a:lnTo>
                    <a:pt x="429450" y="316687"/>
                  </a:lnTo>
                  <a:lnTo>
                    <a:pt x="438238" y="314883"/>
                  </a:lnTo>
                  <a:lnTo>
                    <a:pt x="445414" y="310045"/>
                  </a:lnTo>
                  <a:lnTo>
                    <a:pt x="448564" y="305371"/>
                  </a:lnTo>
                  <a:lnTo>
                    <a:pt x="450265" y="302856"/>
                  </a:lnTo>
                  <a:lnTo>
                    <a:pt x="452056" y="294068"/>
                  </a:lnTo>
                  <a:lnTo>
                    <a:pt x="452056" y="226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81310" y="586366"/>
              <a:ext cx="140554" cy="14699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936358" y="558101"/>
              <a:ext cx="46990" cy="171450"/>
            </a:xfrm>
            <a:custGeom>
              <a:avLst/>
              <a:gdLst/>
              <a:ahLst/>
              <a:cxnLst/>
              <a:rect l="l" t="t" r="r" b="b"/>
              <a:pathLst>
                <a:path w="46990" h="171450">
                  <a:moveTo>
                    <a:pt x="46494" y="147650"/>
                  </a:moveTo>
                  <a:lnTo>
                    <a:pt x="44678" y="138595"/>
                  </a:lnTo>
                  <a:lnTo>
                    <a:pt x="42722" y="135699"/>
                  </a:lnTo>
                  <a:lnTo>
                    <a:pt x="39687" y="131191"/>
                  </a:lnTo>
                  <a:lnTo>
                    <a:pt x="35191" y="128168"/>
                  </a:lnTo>
                  <a:lnTo>
                    <a:pt x="35191" y="141046"/>
                  </a:lnTo>
                  <a:lnTo>
                    <a:pt x="35191" y="154254"/>
                  </a:lnTo>
                  <a:lnTo>
                    <a:pt x="29845" y="159600"/>
                  </a:lnTo>
                  <a:lnTo>
                    <a:pt x="16649" y="159600"/>
                  </a:lnTo>
                  <a:lnTo>
                    <a:pt x="11303" y="154254"/>
                  </a:lnTo>
                  <a:lnTo>
                    <a:pt x="11303" y="141046"/>
                  </a:lnTo>
                  <a:lnTo>
                    <a:pt x="16637" y="135699"/>
                  </a:lnTo>
                  <a:lnTo>
                    <a:pt x="29857" y="135699"/>
                  </a:lnTo>
                  <a:lnTo>
                    <a:pt x="35191" y="141046"/>
                  </a:lnTo>
                  <a:lnTo>
                    <a:pt x="35191" y="128168"/>
                  </a:lnTo>
                  <a:lnTo>
                    <a:pt x="32296" y="126212"/>
                  </a:lnTo>
                  <a:lnTo>
                    <a:pt x="23253" y="124383"/>
                  </a:lnTo>
                  <a:lnTo>
                    <a:pt x="14198" y="126212"/>
                  </a:lnTo>
                  <a:lnTo>
                    <a:pt x="6807" y="131191"/>
                  </a:lnTo>
                  <a:lnTo>
                    <a:pt x="1816" y="138595"/>
                  </a:lnTo>
                  <a:lnTo>
                    <a:pt x="0" y="147650"/>
                  </a:lnTo>
                  <a:lnTo>
                    <a:pt x="1816" y="156705"/>
                  </a:lnTo>
                  <a:lnTo>
                    <a:pt x="6807" y="164096"/>
                  </a:lnTo>
                  <a:lnTo>
                    <a:pt x="14198" y="169087"/>
                  </a:lnTo>
                  <a:lnTo>
                    <a:pt x="23241" y="170916"/>
                  </a:lnTo>
                  <a:lnTo>
                    <a:pt x="32296" y="169087"/>
                  </a:lnTo>
                  <a:lnTo>
                    <a:pt x="39687" y="164096"/>
                  </a:lnTo>
                  <a:lnTo>
                    <a:pt x="42710" y="159600"/>
                  </a:lnTo>
                  <a:lnTo>
                    <a:pt x="44665" y="156705"/>
                  </a:lnTo>
                  <a:lnTo>
                    <a:pt x="46494" y="147650"/>
                  </a:lnTo>
                  <a:close/>
                </a:path>
                <a:path w="46990" h="171450">
                  <a:moveTo>
                    <a:pt x="46494" y="23266"/>
                  </a:moveTo>
                  <a:lnTo>
                    <a:pt x="44678" y="14211"/>
                  </a:lnTo>
                  <a:lnTo>
                    <a:pt x="42722" y="11315"/>
                  </a:lnTo>
                  <a:lnTo>
                    <a:pt x="39700" y="6819"/>
                  </a:lnTo>
                  <a:lnTo>
                    <a:pt x="35191" y="3784"/>
                  </a:lnTo>
                  <a:lnTo>
                    <a:pt x="35191" y="16662"/>
                  </a:lnTo>
                  <a:lnTo>
                    <a:pt x="35191" y="29883"/>
                  </a:lnTo>
                  <a:lnTo>
                    <a:pt x="29845" y="35229"/>
                  </a:lnTo>
                  <a:lnTo>
                    <a:pt x="16649" y="35229"/>
                  </a:lnTo>
                  <a:lnTo>
                    <a:pt x="11303" y="29883"/>
                  </a:lnTo>
                  <a:lnTo>
                    <a:pt x="11303" y="16662"/>
                  </a:lnTo>
                  <a:lnTo>
                    <a:pt x="16637" y="11315"/>
                  </a:lnTo>
                  <a:lnTo>
                    <a:pt x="29857" y="11315"/>
                  </a:lnTo>
                  <a:lnTo>
                    <a:pt x="35191" y="16662"/>
                  </a:lnTo>
                  <a:lnTo>
                    <a:pt x="35191" y="3784"/>
                  </a:lnTo>
                  <a:lnTo>
                    <a:pt x="32308" y="1828"/>
                  </a:lnTo>
                  <a:lnTo>
                    <a:pt x="23253" y="0"/>
                  </a:lnTo>
                  <a:lnTo>
                    <a:pt x="14198" y="1828"/>
                  </a:lnTo>
                  <a:lnTo>
                    <a:pt x="6807" y="6819"/>
                  </a:lnTo>
                  <a:lnTo>
                    <a:pt x="1816" y="14211"/>
                  </a:lnTo>
                  <a:lnTo>
                    <a:pt x="0" y="23266"/>
                  </a:lnTo>
                  <a:lnTo>
                    <a:pt x="1816" y="32321"/>
                  </a:lnTo>
                  <a:lnTo>
                    <a:pt x="6807" y="39725"/>
                  </a:lnTo>
                  <a:lnTo>
                    <a:pt x="14198" y="44704"/>
                  </a:lnTo>
                  <a:lnTo>
                    <a:pt x="23241" y="46532"/>
                  </a:lnTo>
                  <a:lnTo>
                    <a:pt x="32296" y="44704"/>
                  </a:lnTo>
                  <a:lnTo>
                    <a:pt x="39687" y="39725"/>
                  </a:lnTo>
                  <a:lnTo>
                    <a:pt x="42710" y="35229"/>
                  </a:lnTo>
                  <a:lnTo>
                    <a:pt x="44665" y="32321"/>
                  </a:lnTo>
                  <a:lnTo>
                    <a:pt x="46494" y="2326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743426" y="2112724"/>
            <a:ext cx="333375" cy="452755"/>
          </a:xfrm>
          <a:custGeom>
            <a:avLst/>
            <a:gdLst/>
            <a:ahLst/>
            <a:cxnLst/>
            <a:rect l="l" t="t" r="r" b="b"/>
            <a:pathLst>
              <a:path w="333375" h="452755">
                <a:moveTo>
                  <a:pt x="17897" y="79196"/>
                </a:moveTo>
                <a:lnTo>
                  <a:pt x="8108" y="84850"/>
                </a:lnTo>
                <a:lnTo>
                  <a:pt x="45650" y="149913"/>
                </a:lnTo>
                <a:lnTo>
                  <a:pt x="0" y="229015"/>
                </a:lnTo>
                <a:lnTo>
                  <a:pt x="48937" y="313819"/>
                </a:lnTo>
                <a:lnTo>
                  <a:pt x="140309" y="313819"/>
                </a:lnTo>
                <a:lnTo>
                  <a:pt x="185984" y="392968"/>
                </a:lnTo>
                <a:lnTo>
                  <a:pt x="277243" y="392968"/>
                </a:lnTo>
                <a:lnTo>
                  <a:pt x="311494" y="452331"/>
                </a:lnTo>
                <a:lnTo>
                  <a:pt x="321288" y="446677"/>
                </a:lnTo>
                <a:lnTo>
                  <a:pt x="287075" y="387381"/>
                </a:lnTo>
                <a:lnTo>
                  <a:pt x="290375" y="381661"/>
                </a:lnTo>
                <a:lnTo>
                  <a:pt x="192510" y="381661"/>
                </a:lnTo>
                <a:lnTo>
                  <a:pt x="150099" y="308165"/>
                </a:lnTo>
                <a:lnTo>
                  <a:pt x="153361" y="302512"/>
                </a:lnTo>
                <a:lnTo>
                  <a:pt x="55459" y="302512"/>
                </a:lnTo>
                <a:lnTo>
                  <a:pt x="13052" y="229015"/>
                </a:lnTo>
                <a:lnTo>
                  <a:pt x="55459" y="155519"/>
                </a:lnTo>
                <a:lnTo>
                  <a:pt x="153361" y="155519"/>
                </a:lnTo>
                <a:lnTo>
                  <a:pt x="150126" y="149913"/>
                </a:lnTo>
                <a:lnTo>
                  <a:pt x="153361" y="144212"/>
                </a:lnTo>
                <a:lnTo>
                  <a:pt x="55412" y="144212"/>
                </a:lnTo>
                <a:lnTo>
                  <a:pt x="17897" y="79196"/>
                </a:lnTo>
                <a:close/>
              </a:path>
              <a:path w="333375" h="452755">
                <a:moveTo>
                  <a:pt x="290375" y="234669"/>
                </a:moveTo>
                <a:lnTo>
                  <a:pt x="277328" y="234669"/>
                </a:lnTo>
                <a:lnTo>
                  <a:pt x="319706" y="308165"/>
                </a:lnTo>
                <a:lnTo>
                  <a:pt x="277328" y="381661"/>
                </a:lnTo>
                <a:lnTo>
                  <a:pt x="290375" y="381661"/>
                </a:lnTo>
                <a:lnTo>
                  <a:pt x="332787" y="308165"/>
                </a:lnTo>
                <a:lnTo>
                  <a:pt x="290375" y="234669"/>
                </a:lnTo>
                <a:close/>
              </a:path>
              <a:path w="333375" h="452755">
                <a:moveTo>
                  <a:pt x="153361" y="155519"/>
                </a:moveTo>
                <a:lnTo>
                  <a:pt x="140276" y="155519"/>
                </a:lnTo>
                <a:lnTo>
                  <a:pt x="182688" y="229015"/>
                </a:lnTo>
                <a:lnTo>
                  <a:pt x="140276" y="302512"/>
                </a:lnTo>
                <a:lnTo>
                  <a:pt x="153361" y="302512"/>
                </a:lnTo>
                <a:lnTo>
                  <a:pt x="192510" y="234669"/>
                </a:lnTo>
                <a:lnTo>
                  <a:pt x="290375" y="234669"/>
                </a:lnTo>
                <a:lnTo>
                  <a:pt x="287113" y="229015"/>
                </a:lnTo>
                <a:lnTo>
                  <a:pt x="290375" y="223362"/>
                </a:lnTo>
                <a:lnTo>
                  <a:pt x="192510" y="223362"/>
                </a:lnTo>
                <a:lnTo>
                  <a:pt x="153361" y="155519"/>
                </a:lnTo>
                <a:close/>
              </a:path>
              <a:path w="333375" h="452755">
                <a:moveTo>
                  <a:pt x="290374" y="76370"/>
                </a:moveTo>
                <a:lnTo>
                  <a:pt x="277328" y="76370"/>
                </a:lnTo>
                <a:lnTo>
                  <a:pt x="316446" y="144212"/>
                </a:lnTo>
                <a:lnTo>
                  <a:pt x="319679" y="149913"/>
                </a:lnTo>
                <a:lnTo>
                  <a:pt x="277328" y="223362"/>
                </a:lnTo>
                <a:lnTo>
                  <a:pt x="290375" y="223362"/>
                </a:lnTo>
                <a:lnTo>
                  <a:pt x="332760" y="149913"/>
                </a:lnTo>
                <a:lnTo>
                  <a:pt x="329525" y="144212"/>
                </a:lnTo>
                <a:lnTo>
                  <a:pt x="290374" y="76370"/>
                </a:lnTo>
                <a:close/>
              </a:path>
              <a:path w="333375" h="452755">
                <a:moveTo>
                  <a:pt x="154666" y="0"/>
                </a:moveTo>
                <a:lnTo>
                  <a:pt x="144877" y="5653"/>
                </a:lnTo>
                <a:lnTo>
                  <a:pt x="182570" y="70980"/>
                </a:lnTo>
                <a:lnTo>
                  <a:pt x="140309" y="144212"/>
                </a:lnTo>
                <a:lnTo>
                  <a:pt x="153361" y="144212"/>
                </a:lnTo>
                <a:lnTo>
                  <a:pt x="192510" y="76370"/>
                </a:lnTo>
                <a:lnTo>
                  <a:pt x="290374" y="76370"/>
                </a:lnTo>
                <a:lnTo>
                  <a:pt x="283849" y="65062"/>
                </a:lnTo>
                <a:lnTo>
                  <a:pt x="192204" y="65062"/>
                </a:lnTo>
                <a:lnTo>
                  <a:pt x="1546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25030" y="3862793"/>
            <a:ext cx="271780" cy="583565"/>
          </a:xfrm>
          <a:custGeom>
            <a:avLst/>
            <a:gdLst/>
            <a:ahLst/>
            <a:cxnLst/>
            <a:rect l="l" t="t" r="r" b="b"/>
            <a:pathLst>
              <a:path w="271780" h="583564">
                <a:moveTo>
                  <a:pt x="32956" y="325678"/>
                </a:moveTo>
                <a:lnTo>
                  <a:pt x="25577" y="318300"/>
                </a:lnTo>
                <a:lnTo>
                  <a:pt x="7378" y="318300"/>
                </a:lnTo>
                <a:lnTo>
                  <a:pt x="0" y="325678"/>
                </a:lnTo>
                <a:lnTo>
                  <a:pt x="0" y="343890"/>
                </a:lnTo>
                <a:lnTo>
                  <a:pt x="7378" y="351282"/>
                </a:lnTo>
                <a:lnTo>
                  <a:pt x="25577" y="351282"/>
                </a:lnTo>
                <a:lnTo>
                  <a:pt x="32956" y="343890"/>
                </a:lnTo>
                <a:lnTo>
                  <a:pt x="32956" y="334784"/>
                </a:lnTo>
                <a:lnTo>
                  <a:pt x="32956" y="325678"/>
                </a:lnTo>
                <a:close/>
              </a:path>
              <a:path w="271780" h="583564">
                <a:moveTo>
                  <a:pt x="42189" y="256870"/>
                </a:moveTo>
                <a:lnTo>
                  <a:pt x="39992" y="253339"/>
                </a:lnTo>
                <a:lnTo>
                  <a:pt x="32893" y="251688"/>
                </a:lnTo>
                <a:lnTo>
                  <a:pt x="29349" y="253898"/>
                </a:lnTo>
                <a:lnTo>
                  <a:pt x="16827" y="308508"/>
                </a:lnTo>
                <a:lnTo>
                  <a:pt x="19037" y="312039"/>
                </a:lnTo>
                <a:lnTo>
                  <a:pt x="23291" y="313029"/>
                </a:lnTo>
                <a:lnTo>
                  <a:pt x="27139" y="313029"/>
                </a:lnTo>
                <a:lnTo>
                  <a:pt x="29806" y="310908"/>
                </a:lnTo>
                <a:lnTo>
                  <a:pt x="42189" y="256870"/>
                </a:lnTo>
                <a:close/>
              </a:path>
              <a:path w="271780" h="583564">
                <a:moveTo>
                  <a:pt x="58610" y="185318"/>
                </a:moveTo>
                <a:lnTo>
                  <a:pt x="56413" y="181775"/>
                </a:lnTo>
                <a:lnTo>
                  <a:pt x="49301" y="180124"/>
                </a:lnTo>
                <a:lnTo>
                  <a:pt x="45758" y="182333"/>
                </a:lnTo>
                <a:lnTo>
                  <a:pt x="33274" y="236791"/>
                </a:lnTo>
                <a:lnTo>
                  <a:pt x="35483" y="240334"/>
                </a:lnTo>
                <a:lnTo>
                  <a:pt x="39738" y="241325"/>
                </a:lnTo>
                <a:lnTo>
                  <a:pt x="43586" y="241325"/>
                </a:lnTo>
                <a:lnTo>
                  <a:pt x="46253" y="239191"/>
                </a:lnTo>
                <a:lnTo>
                  <a:pt x="58610" y="185318"/>
                </a:lnTo>
                <a:close/>
              </a:path>
              <a:path w="271780" h="583564">
                <a:moveTo>
                  <a:pt x="102171" y="449440"/>
                </a:moveTo>
                <a:lnTo>
                  <a:pt x="99225" y="446493"/>
                </a:lnTo>
                <a:lnTo>
                  <a:pt x="91935" y="446493"/>
                </a:lnTo>
                <a:lnTo>
                  <a:pt x="88988" y="449440"/>
                </a:lnTo>
                <a:lnTo>
                  <a:pt x="88988" y="530466"/>
                </a:lnTo>
                <a:lnTo>
                  <a:pt x="88988" y="534111"/>
                </a:lnTo>
                <a:lnTo>
                  <a:pt x="91935" y="537057"/>
                </a:lnTo>
                <a:lnTo>
                  <a:pt x="99225" y="537057"/>
                </a:lnTo>
                <a:lnTo>
                  <a:pt x="102171" y="534111"/>
                </a:lnTo>
                <a:lnTo>
                  <a:pt x="102171" y="449440"/>
                </a:lnTo>
                <a:close/>
              </a:path>
              <a:path w="271780" h="583564">
                <a:moveTo>
                  <a:pt x="102171" y="341884"/>
                </a:moveTo>
                <a:lnTo>
                  <a:pt x="99225" y="338924"/>
                </a:lnTo>
                <a:lnTo>
                  <a:pt x="91935" y="338924"/>
                </a:lnTo>
                <a:lnTo>
                  <a:pt x="88988" y="341884"/>
                </a:lnTo>
                <a:lnTo>
                  <a:pt x="88988" y="432930"/>
                </a:lnTo>
                <a:lnTo>
                  <a:pt x="91935" y="435889"/>
                </a:lnTo>
                <a:lnTo>
                  <a:pt x="95580" y="435889"/>
                </a:lnTo>
                <a:lnTo>
                  <a:pt x="99225" y="435889"/>
                </a:lnTo>
                <a:lnTo>
                  <a:pt x="102171" y="432930"/>
                </a:lnTo>
                <a:lnTo>
                  <a:pt x="102171" y="341884"/>
                </a:lnTo>
                <a:close/>
              </a:path>
              <a:path w="271780" h="583564">
                <a:moveTo>
                  <a:pt x="108762" y="555053"/>
                </a:moveTo>
                <a:lnTo>
                  <a:pt x="102870" y="549148"/>
                </a:lnTo>
                <a:lnTo>
                  <a:pt x="95580" y="549148"/>
                </a:lnTo>
                <a:lnTo>
                  <a:pt x="88303" y="549148"/>
                </a:lnTo>
                <a:lnTo>
                  <a:pt x="82397" y="555053"/>
                </a:lnTo>
                <a:lnTo>
                  <a:pt x="82397" y="577329"/>
                </a:lnTo>
                <a:lnTo>
                  <a:pt x="88303" y="583234"/>
                </a:lnTo>
                <a:lnTo>
                  <a:pt x="102870" y="583234"/>
                </a:lnTo>
                <a:lnTo>
                  <a:pt x="108762" y="577329"/>
                </a:lnTo>
                <a:lnTo>
                  <a:pt x="108762" y="555053"/>
                </a:lnTo>
                <a:close/>
              </a:path>
              <a:path w="271780" h="583564">
                <a:moveTo>
                  <a:pt x="127901" y="325234"/>
                </a:moveTo>
                <a:lnTo>
                  <a:pt x="101955" y="288010"/>
                </a:lnTo>
                <a:lnTo>
                  <a:pt x="92951" y="287337"/>
                </a:lnTo>
                <a:lnTo>
                  <a:pt x="85572" y="291287"/>
                </a:lnTo>
                <a:lnTo>
                  <a:pt x="79705" y="293382"/>
                </a:lnTo>
                <a:lnTo>
                  <a:pt x="76758" y="299605"/>
                </a:lnTo>
                <a:lnTo>
                  <a:pt x="76644" y="299847"/>
                </a:lnTo>
                <a:lnTo>
                  <a:pt x="78892" y="306171"/>
                </a:lnTo>
                <a:lnTo>
                  <a:pt x="120434" y="330238"/>
                </a:lnTo>
                <a:lnTo>
                  <a:pt x="121818" y="330238"/>
                </a:lnTo>
                <a:lnTo>
                  <a:pt x="123456" y="329958"/>
                </a:lnTo>
                <a:lnTo>
                  <a:pt x="124993" y="329361"/>
                </a:lnTo>
                <a:lnTo>
                  <a:pt x="127635" y="327901"/>
                </a:lnTo>
                <a:lnTo>
                  <a:pt x="127901" y="325234"/>
                </a:lnTo>
                <a:close/>
              </a:path>
              <a:path w="271780" h="583564">
                <a:moveTo>
                  <a:pt x="181279" y="49682"/>
                </a:moveTo>
                <a:lnTo>
                  <a:pt x="180301" y="43802"/>
                </a:lnTo>
                <a:lnTo>
                  <a:pt x="178168" y="30911"/>
                </a:lnTo>
                <a:lnTo>
                  <a:pt x="168452" y="15316"/>
                </a:lnTo>
                <a:lnTo>
                  <a:pt x="164795" y="12649"/>
                </a:lnTo>
                <a:lnTo>
                  <a:pt x="164795" y="49352"/>
                </a:lnTo>
                <a:lnTo>
                  <a:pt x="164782" y="63144"/>
                </a:lnTo>
                <a:lnTo>
                  <a:pt x="159194" y="68757"/>
                </a:lnTo>
                <a:lnTo>
                  <a:pt x="151612" y="68757"/>
                </a:lnTo>
                <a:lnTo>
                  <a:pt x="151612" y="95135"/>
                </a:lnTo>
                <a:lnTo>
                  <a:pt x="151612" y="108331"/>
                </a:lnTo>
                <a:lnTo>
                  <a:pt x="145021" y="108331"/>
                </a:lnTo>
                <a:lnTo>
                  <a:pt x="145021" y="95135"/>
                </a:lnTo>
                <a:lnTo>
                  <a:pt x="151612" y="95135"/>
                </a:lnTo>
                <a:lnTo>
                  <a:pt x="151612" y="68757"/>
                </a:lnTo>
                <a:lnTo>
                  <a:pt x="145376" y="68757"/>
                </a:lnTo>
                <a:lnTo>
                  <a:pt x="142494" y="65862"/>
                </a:lnTo>
                <a:lnTo>
                  <a:pt x="142494" y="80949"/>
                </a:lnTo>
                <a:lnTo>
                  <a:pt x="142011" y="82931"/>
                </a:lnTo>
                <a:lnTo>
                  <a:pt x="139979" y="84150"/>
                </a:lnTo>
                <a:lnTo>
                  <a:pt x="139407" y="84302"/>
                </a:lnTo>
                <a:lnTo>
                  <a:pt x="138430" y="84302"/>
                </a:lnTo>
                <a:lnTo>
                  <a:pt x="138430" y="95135"/>
                </a:lnTo>
                <a:lnTo>
                  <a:pt x="138430" y="108331"/>
                </a:lnTo>
                <a:lnTo>
                  <a:pt x="131838" y="108331"/>
                </a:lnTo>
                <a:lnTo>
                  <a:pt x="131838" y="95135"/>
                </a:lnTo>
                <a:lnTo>
                  <a:pt x="138430" y="95135"/>
                </a:lnTo>
                <a:lnTo>
                  <a:pt x="138430" y="84302"/>
                </a:lnTo>
                <a:lnTo>
                  <a:pt x="129667" y="84302"/>
                </a:lnTo>
                <a:lnTo>
                  <a:pt x="128282" y="82931"/>
                </a:lnTo>
                <a:lnTo>
                  <a:pt x="128231" y="80505"/>
                </a:lnTo>
                <a:lnTo>
                  <a:pt x="128384" y="79933"/>
                </a:lnTo>
                <a:lnTo>
                  <a:pt x="133299" y="71755"/>
                </a:lnTo>
                <a:lnTo>
                  <a:pt x="135267" y="71259"/>
                </a:lnTo>
                <a:lnTo>
                  <a:pt x="137248" y="72453"/>
                </a:lnTo>
                <a:lnTo>
                  <a:pt x="137617" y="72821"/>
                </a:lnTo>
                <a:lnTo>
                  <a:pt x="142494" y="80949"/>
                </a:lnTo>
                <a:lnTo>
                  <a:pt x="142494" y="65862"/>
                </a:lnTo>
                <a:lnTo>
                  <a:pt x="139801" y="63144"/>
                </a:lnTo>
                <a:lnTo>
                  <a:pt x="139827" y="49352"/>
                </a:lnTo>
                <a:lnTo>
                  <a:pt x="145389" y="43802"/>
                </a:lnTo>
                <a:lnTo>
                  <a:pt x="159232" y="43802"/>
                </a:lnTo>
                <a:lnTo>
                  <a:pt x="164795" y="49352"/>
                </a:lnTo>
                <a:lnTo>
                  <a:pt x="164795" y="12649"/>
                </a:lnTo>
                <a:lnTo>
                  <a:pt x="153619" y="4483"/>
                </a:lnTo>
                <a:lnTo>
                  <a:pt x="135140" y="0"/>
                </a:lnTo>
                <a:lnTo>
                  <a:pt x="130492" y="1130"/>
                </a:lnTo>
                <a:lnTo>
                  <a:pt x="130492" y="49352"/>
                </a:lnTo>
                <a:lnTo>
                  <a:pt x="130492" y="63144"/>
                </a:lnTo>
                <a:lnTo>
                  <a:pt x="125247" y="68414"/>
                </a:lnTo>
                <a:lnTo>
                  <a:pt x="125247" y="95135"/>
                </a:lnTo>
                <a:lnTo>
                  <a:pt x="125247" y="108331"/>
                </a:lnTo>
                <a:lnTo>
                  <a:pt x="118656" y="108331"/>
                </a:lnTo>
                <a:lnTo>
                  <a:pt x="118656" y="95135"/>
                </a:lnTo>
                <a:lnTo>
                  <a:pt x="125247" y="95135"/>
                </a:lnTo>
                <a:lnTo>
                  <a:pt x="125247" y="68414"/>
                </a:lnTo>
                <a:lnTo>
                  <a:pt x="124904" y="68757"/>
                </a:lnTo>
                <a:lnTo>
                  <a:pt x="111099" y="68757"/>
                </a:lnTo>
                <a:lnTo>
                  <a:pt x="105498" y="63144"/>
                </a:lnTo>
                <a:lnTo>
                  <a:pt x="105498" y="49352"/>
                </a:lnTo>
                <a:lnTo>
                  <a:pt x="111036" y="43802"/>
                </a:lnTo>
                <a:lnTo>
                  <a:pt x="124955" y="43802"/>
                </a:lnTo>
                <a:lnTo>
                  <a:pt x="130492" y="49352"/>
                </a:lnTo>
                <a:lnTo>
                  <a:pt x="130492" y="1130"/>
                </a:lnTo>
                <a:lnTo>
                  <a:pt x="92100" y="30911"/>
                </a:lnTo>
                <a:lnTo>
                  <a:pt x="88988" y="49682"/>
                </a:lnTo>
                <a:lnTo>
                  <a:pt x="89560" y="57353"/>
                </a:lnTo>
                <a:lnTo>
                  <a:pt x="91440" y="64757"/>
                </a:lnTo>
                <a:lnTo>
                  <a:pt x="94576" y="71755"/>
                </a:lnTo>
                <a:lnTo>
                  <a:pt x="98882" y="78105"/>
                </a:lnTo>
                <a:lnTo>
                  <a:pt x="98806" y="91211"/>
                </a:lnTo>
                <a:lnTo>
                  <a:pt x="103479" y="97256"/>
                </a:lnTo>
                <a:lnTo>
                  <a:pt x="110172" y="98933"/>
                </a:lnTo>
                <a:lnTo>
                  <a:pt x="110172" y="111975"/>
                </a:lnTo>
                <a:lnTo>
                  <a:pt x="113131" y="114922"/>
                </a:lnTo>
                <a:lnTo>
                  <a:pt x="157137" y="114922"/>
                </a:lnTo>
                <a:lnTo>
                  <a:pt x="160096" y="111975"/>
                </a:lnTo>
                <a:lnTo>
                  <a:pt x="160096" y="108331"/>
                </a:lnTo>
                <a:lnTo>
                  <a:pt x="160096" y="98933"/>
                </a:lnTo>
                <a:lnTo>
                  <a:pt x="166789" y="97256"/>
                </a:lnTo>
                <a:lnTo>
                  <a:pt x="168427" y="95135"/>
                </a:lnTo>
                <a:lnTo>
                  <a:pt x="171462" y="91211"/>
                </a:lnTo>
                <a:lnTo>
                  <a:pt x="171424" y="84302"/>
                </a:lnTo>
                <a:lnTo>
                  <a:pt x="171386" y="78105"/>
                </a:lnTo>
                <a:lnTo>
                  <a:pt x="175691" y="71755"/>
                </a:lnTo>
                <a:lnTo>
                  <a:pt x="175920" y="71259"/>
                </a:lnTo>
                <a:lnTo>
                  <a:pt x="177038" y="68757"/>
                </a:lnTo>
                <a:lnTo>
                  <a:pt x="178828" y="64757"/>
                </a:lnTo>
                <a:lnTo>
                  <a:pt x="180708" y="57353"/>
                </a:lnTo>
                <a:lnTo>
                  <a:pt x="181279" y="49682"/>
                </a:lnTo>
                <a:close/>
              </a:path>
              <a:path w="271780" h="583564">
                <a:moveTo>
                  <a:pt x="181343" y="449440"/>
                </a:moveTo>
                <a:lnTo>
                  <a:pt x="178396" y="446493"/>
                </a:lnTo>
                <a:lnTo>
                  <a:pt x="171107" y="446493"/>
                </a:lnTo>
                <a:lnTo>
                  <a:pt x="168160" y="449440"/>
                </a:lnTo>
                <a:lnTo>
                  <a:pt x="168160" y="530466"/>
                </a:lnTo>
                <a:lnTo>
                  <a:pt x="168160" y="534111"/>
                </a:lnTo>
                <a:lnTo>
                  <a:pt x="171107" y="537057"/>
                </a:lnTo>
                <a:lnTo>
                  <a:pt x="178396" y="537057"/>
                </a:lnTo>
                <a:lnTo>
                  <a:pt x="181343" y="534111"/>
                </a:lnTo>
                <a:lnTo>
                  <a:pt x="181343" y="449440"/>
                </a:lnTo>
                <a:close/>
              </a:path>
              <a:path w="271780" h="583564">
                <a:moveTo>
                  <a:pt x="181343" y="341884"/>
                </a:moveTo>
                <a:lnTo>
                  <a:pt x="178396" y="338924"/>
                </a:lnTo>
                <a:lnTo>
                  <a:pt x="171107" y="338924"/>
                </a:lnTo>
                <a:lnTo>
                  <a:pt x="168160" y="341884"/>
                </a:lnTo>
                <a:lnTo>
                  <a:pt x="168160" y="432930"/>
                </a:lnTo>
                <a:lnTo>
                  <a:pt x="171107" y="435889"/>
                </a:lnTo>
                <a:lnTo>
                  <a:pt x="174752" y="435889"/>
                </a:lnTo>
                <a:lnTo>
                  <a:pt x="178396" y="435889"/>
                </a:lnTo>
                <a:lnTo>
                  <a:pt x="181343" y="432930"/>
                </a:lnTo>
                <a:lnTo>
                  <a:pt x="181343" y="341884"/>
                </a:lnTo>
                <a:close/>
              </a:path>
              <a:path w="271780" h="583564">
                <a:moveTo>
                  <a:pt x="187871" y="555053"/>
                </a:moveTo>
                <a:lnTo>
                  <a:pt x="181978" y="549148"/>
                </a:lnTo>
                <a:lnTo>
                  <a:pt x="174688" y="549148"/>
                </a:lnTo>
                <a:lnTo>
                  <a:pt x="167398" y="549148"/>
                </a:lnTo>
                <a:lnTo>
                  <a:pt x="161505" y="555053"/>
                </a:lnTo>
                <a:lnTo>
                  <a:pt x="161505" y="577329"/>
                </a:lnTo>
                <a:lnTo>
                  <a:pt x="167398" y="583234"/>
                </a:lnTo>
                <a:lnTo>
                  <a:pt x="181978" y="583234"/>
                </a:lnTo>
                <a:lnTo>
                  <a:pt x="187871" y="577329"/>
                </a:lnTo>
                <a:lnTo>
                  <a:pt x="187871" y="555053"/>
                </a:lnTo>
                <a:close/>
              </a:path>
              <a:path w="271780" h="583564">
                <a:moveTo>
                  <a:pt x="193814" y="301485"/>
                </a:moveTo>
                <a:lnTo>
                  <a:pt x="191604" y="294690"/>
                </a:lnTo>
                <a:lnTo>
                  <a:pt x="185166" y="291452"/>
                </a:lnTo>
                <a:lnTo>
                  <a:pt x="184708" y="291299"/>
                </a:lnTo>
                <a:lnTo>
                  <a:pt x="177330" y="287337"/>
                </a:lnTo>
                <a:lnTo>
                  <a:pt x="144856" y="315937"/>
                </a:lnTo>
                <a:lnTo>
                  <a:pt x="142379" y="325234"/>
                </a:lnTo>
                <a:lnTo>
                  <a:pt x="142836" y="328320"/>
                </a:lnTo>
                <a:lnTo>
                  <a:pt x="146850" y="329971"/>
                </a:lnTo>
                <a:lnTo>
                  <a:pt x="148488" y="330250"/>
                </a:lnTo>
                <a:lnTo>
                  <a:pt x="150126" y="330212"/>
                </a:lnTo>
                <a:lnTo>
                  <a:pt x="161175" y="328104"/>
                </a:lnTo>
                <a:lnTo>
                  <a:pt x="173443" y="322681"/>
                </a:lnTo>
                <a:lnTo>
                  <a:pt x="184277" y="315226"/>
                </a:lnTo>
                <a:lnTo>
                  <a:pt x="190995" y="307047"/>
                </a:lnTo>
                <a:lnTo>
                  <a:pt x="193814" y="301485"/>
                </a:lnTo>
                <a:close/>
              </a:path>
              <a:path w="271780" h="583564">
                <a:moveTo>
                  <a:pt x="217538" y="157454"/>
                </a:moveTo>
                <a:lnTo>
                  <a:pt x="214591" y="154508"/>
                </a:lnTo>
                <a:lnTo>
                  <a:pt x="141732" y="154508"/>
                </a:lnTo>
                <a:lnTo>
                  <a:pt x="141732" y="136563"/>
                </a:lnTo>
                <a:lnTo>
                  <a:pt x="138772" y="133616"/>
                </a:lnTo>
                <a:lnTo>
                  <a:pt x="131495" y="133616"/>
                </a:lnTo>
                <a:lnTo>
                  <a:pt x="128536" y="136563"/>
                </a:lnTo>
                <a:lnTo>
                  <a:pt x="128536" y="154508"/>
                </a:lnTo>
                <a:lnTo>
                  <a:pt x="55676" y="154508"/>
                </a:lnTo>
                <a:lnTo>
                  <a:pt x="52730" y="157454"/>
                </a:lnTo>
                <a:lnTo>
                  <a:pt x="52730" y="164744"/>
                </a:lnTo>
                <a:lnTo>
                  <a:pt x="55676" y="167690"/>
                </a:lnTo>
                <a:lnTo>
                  <a:pt x="128536" y="167690"/>
                </a:lnTo>
                <a:lnTo>
                  <a:pt x="128536" y="180886"/>
                </a:lnTo>
                <a:lnTo>
                  <a:pt x="91935" y="180886"/>
                </a:lnTo>
                <a:lnTo>
                  <a:pt x="88988" y="183832"/>
                </a:lnTo>
                <a:lnTo>
                  <a:pt x="88988" y="191122"/>
                </a:lnTo>
                <a:lnTo>
                  <a:pt x="91935" y="194081"/>
                </a:lnTo>
                <a:lnTo>
                  <a:pt x="128536" y="194081"/>
                </a:lnTo>
                <a:lnTo>
                  <a:pt x="128536" y="207264"/>
                </a:lnTo>
                <a:lnTo>
                  <a:pt x="91935" y="207264"/>
                </a:lnTo>
                <a:lnTo>
                  <a:pt x="88988" y="210223"/>
                </a:lnTo>
                <a:lnTo>
                  <a:pt x="88988" y="217512"/>
                </a:lnTo>
                <a:lnTo>
                  <a:pt x="91935" y="220459"/>
                </a:lnTo>
                <a:lnTo>
                  <a:pt x="128536" y="220459"/>
                </a:lnTo>
                <a:lnTo>
                  <a:pt x="128536" y="233654"/>
                </a:lnTo>
                <a:lnTo>
                  <a:pt x="91935" y="233654"/>
                </a:lnTo>
                <a:lnTo>
                  <a:pt x="88988" y="236601"/>
                </a:lnTo>
                <a:lnTo>
                  <a:pt x="88988" y="243890"/>
                </a:lnTo>
                <a:lnTo>
                  <a:pt x="91935" y="246837"/>
                </a:lnTo>
                <a:lnTo>
                  <a:pt x="128536" y="246837"/>
                </a:lnTo>
                <a:lnTo>
                  <a:pt x="128536" y="296900"/>
                </a:lnTo>
                <a:lnTo>
                  <a:pt x="131495" y="299847"/>
                </a:lnTo>
                <a:lnTo>
                  <a:pt x="138772" y="299847"/>
                </a:lnTo>
                <a:lnTo>
                  <a:pt x="141732" y="296900"/>
                </a:lnTo>
                <a:lnTo>
                  <a:pt x="141732" y="246888"/>
                </a:lnTo>
                <a:lnTo>
                  <a:pt x="178333" y="246888"/>
                </a:lnTo>
                <a:lnTo>
                  <a:pt x="181279" y="243928"/>
                </a:lnTo>
                <a:lnTo>
                  <a:pt x="181279" y="236639"/>
                </a:lnTo>
                <a:lnTo>
                  <a:pt x="178333" y="233692"/>
                </a:lnTo>
                <a:lnTo>
                  <a:pt x="141732" y="233692"/>
                </a:lnTo>
                <a:lnTo>
                  <a:pt x="141732" y="220459"/>
                </a:lnTo>
                <a:lnTo>
                  <a:pt x="178333" y="220459"/>
                </a:lnTo>
                <a:lnTo>
                  <a:pt x="181279" y="217512"/>
                </a:lnTo>
                <a:lnTo>
                  <a:pt x="181279" y="210223"/>
                </a:lnTo>
                <a:lnTo>
                  <a:pt x="178333" y="207264"/>
                </a:lnTo>
                <a:lnTo>
                  <a:pt x="141732" y="207264"/>
                </a:lnTo>
                <a:lnTo>
                  <a:pt x="141732" y="194081"/>
                </a:lnTo>
                <a:lnTo>
                  <a:pt x="178333" y="194081"/>
                </a:lnTo>
                <a:lnTo>
                  <a:pt x="181279" y="191122"/>
                </a:lnTo>
                <a:lnTo>
                  <a:pt x="181279" y="183832"/>
                </a:lnTo>
                <a:lnTo>
                  <a:pt x="178333" y="180886"/>
                </a:lnTo>
                <a:lnTo>
                  <a:pt x="141732" y="180886"/>
                </a:lnTo>
                <a:lnTo>
                  <a:pt x="141732" y="167690"/>
                </a:lnTo>
                <a:lnTo>
                  <a:pt x="214591" y="167690"/>
                </a:lnTo>
                <a:lnTo>
                  <a:pt x="217538" y="164744"/>
                </a:lnTo>
                <a:lnTo>
                  <a:pt x="217538" y="161099"/>
                </a:lnTo>
                <a:lnTo>
                  <a:pt x="217538" y="157454"/>
                </a:lnTo>
                <a:close/>
              </a:path>
              <a:path w="271780" h="583564">
                <a:moveTo>
                  <a:pt x="238518" y="236677"/>
                </a:moveTo>
                <a:lnTo>
                  <a:pt x="226098" y="182333"/>
                </a:lnTo>
                <a:lnTo>
                  <a:pt x="222592" y="180073"/>
                </a:lnTo>
                <a:lnTo>
                  <a:pt x="215480" y="181610"/>
                </a:lnTo>
                <a:lnTo>
                  <a:pt x="213207" y="185127"/>
                </a:lnTo>
                <a:lnTo>
                  <a:pt x="225526" y="239077"/>
                </a:lnTo>
                <a:lnTo>
                  <a:pt x="228193" y="241198"/>
                </a:lnTo>
                <a:lnTo>
                  <a:pt x="232270" y="241147"/>
                </a:lnTo>
                <a:lnTo>
                  <a:pt x="232752" y="241033"/>
                </a:lnTo>
                <a:lnTo>
                  <a:pt x="236308" y="240220"/>
                </a:lnTo>
                <a:lnTo>
                  <a:pt x="238518" y="236677"/>
                </a:lnTo>
                <a:close/>
              </a:path>
              <a:path w="271780" h="583564">
                <a:moveTo>
                  <a:pt x="254977" y="308508"/>
                </a:moveTo>
                <a:lnTo>
                  <a:pt x="243243" y="257390"/>
                </a:lnTo>
                <a:lnTo>
                  <a:pt x="242506" y="253834"/>
                </a:lnTo>
                <a:lnTo>
                  <a:pt x="239014" y="251548"/>
                </a:lnTo>
                <a:lnTo>
                  <a:pt x="231889" y="253022"/>
                </a:lnTo>
                <a:lnTo>
                  <a:pt x="229590" y="256527"/>
                </a:lnTo>
                <a:lnTo>
                  <a:pt x="230339" y="260096"/>
                </a:lnTo>
                <a:lnTo>
                  <a:pt x="241985" y="310908"/>
                </a:lnTo>
                <a:lnTo>
                  <a:pt x="244652" y="313042"/>
                </a:lnTo>
                <a:lnTo>
                  <a:pt x="248462" y="313042"/>
                </a:lnTo>
                <a:lnTo>
                  <a:pt x="252755" y="312051"/>
                </a:lnTo>
                <a:lnTo>
                  <a:pt x="254977" y="308508"/>
                </a:lnTo>
                <a:close/>
              </a:path>
              <a:path w="271780" h="583564">
                <a:moveTo>
                  <a:pt x="271373" y="325678"/>
                </a:moveTo>
                <a:lnTo>
                  <a:pt x="263994" y="318300"/>
                </a:lnTo>
                <a:lnTo>
                  <a:pt x="245795" y="318300"/>
                </a:lnTo>
                <a:lnTo>
                  <a:pt x="238417" y="325678"/>
                </a:lnTo>
                <a:lnTo>
                  <a:pt x="238417" y="343890"/>
                </a:lnTo>
                <a:lnTo>
                  <a:pt x="245795" y="351282"/>
                </a:lnTo>
                <a:lnTo>
                  <a:pt x="263994" y="351282"/>
                </a:lnTo>
                <a:lnTo>
                  <a:pt x="271373" y="343890"/>
                </a:lnTo>
                <a:lnTo>
                  <a:pt x="271373" y="334784"/>
                </a:lnTo>
                <a:lnTo>
                  <a:pt x="271373" y="3256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397497" y="5231904"/>
            <a:ext cx="5305425" cy="1356995"/>
          </a:xfrm>
          <a:prstGeom prst="rect">
            <a:avLst/>
          </a:prstGeom>
          <a:ln w="19050">
            <a:solidFill>
              <a:srgbClr val="155F82"/>
            </a:solidFill>
          </a:ln>
        </p:spPr>
        <p:txBody>
          <a:bodyPr vert="horz" wrap="square" lIns="0" tIns="12636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94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Role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of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Nurses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in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Performance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of: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1440"/>
              </a:spcBef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(APRN)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Acupuncture</a:t>
            </a:r>
            <a:endParaRPr sz="12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Wingdings"/>
              <a:buChar char=""/>
              <a:tabLst>
                <a:tab pos="378460" algn="l"/>
              </a:tabLst>
            </a:pPr>
            <a:r>
              <a:rPr sz="1200" dirty="0">
                <a:latin typeface="Calibri"/>
                <a:cs typeface="Calibri"/>
              </a:rPr>
              <a:t>(APRN)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Dry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Needling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877865" y="5362923"/>
            <a:ext cx="441325" cy="367665"/>
            <a:chOff x="877865" y="5362923"/>
            <a:chExt cx="441325" cy="367665"/>
          </a:xfrm>
        </p:grpSpPr>
        <p:sp>
          <p:nvSpPr>
            <p:cNvPr id="21" name="object 21"/>
            <p:cNvSpPr/>
            <p:nvPr/>
          </p:nvSpPr>
          <p:spPr>
            <a:xfrm>
              <a:off x="877865" y="5362923"/>
              <a:ext cx="351155" cy="326390"/>
            </a:xfrm>
            <a:custGeom>
              <a:avLst/>
              <a:gdLst/>
              <a:ahLst/>
              <a:cxnLst/>
              <a:rect l="l" t="t" r="r" b="b"/>
              <a:pathLst>
                <a:path w="351155" h="326389">
                  <a:moveTo>
                    <a:pt x="350741" y="129780"/>
                  </a:moveTo>
                  <a:lnTo>
                    <a:pt x="0" y="129780"/>
                  </a:lnTo>
                  <a:lnTo>
                    <a:pt x="6393" y="176788"/>
                  </a:lnTo>
                  <a:lnTo>
                    <a:pt x="24728" y="219654"/>
                  </a:lnTo>
                  <a:lnTo>
                    <a:pt x="51605" y="253546"/>
                  </a:lnTo>
                  <a:lnTo>
                    <a:pt x="53752" y="256222"/>
                  </a:lnTo>
                  <a:lnTo>
                    <a:pt x="91979" y="284165"/>
                  </a:lnTo>
                  <a:lnTo>
                    <a:pt x="87416" y="294027"/>
                  </a:lnTo>
                  <a:lnTo>
                    <a:pt x="84123" y="304341"/>
                  </a:lnTo>
                  <a:lnTo>
                    <a:pt x="82217" y="314524"/>
                  </a:lnTo>
                  <a:lnTo>
                    <a:pt x="82131" y="314983"/>
                  </a:lnTo>
                  <a:lnTo>
                    <a:pt x="81470" y="325831"/>
                  </a:lnTo>
                  <a:lnTo>
                    <a:pt x="192929" y="325831"/>
                  </a:lnTo>
                  <a:lnTo>
                    <a:pt x="190462" y="323198"/>
                  </a:lnTo>
                  <a:lnTo>
                    <a:pt x="188197" y="320376"/>
                  </a:lnTo>
                  <a:lnTo>
                    <a:pt x="185522" y="316465"/>
                  </a:lnTo>
                  <a:lnTo>
                    <a:pt x="185019" y="315481"/>
                  </a:lnTo>
                  <a:lnTo>
                    <a:pt x="184454" y="314524"/>
                  </a:lnTo>
                  <a:lnTo>
                    <a:pt x="93613" y="314524"/>
                  </a:lnTo>
                  <a:lnTo>
                    <a:pt x="94869" y="308027"/>
                  </a:lnTo>
                  <a:lnTo>
                    <a:pt x="96681" y="301675"/>
                  </a:lnTo>
                  <a:lnTo>
                    <a:pt x="99036" y="295504"/>
                  </a:lnTo>
                  <a:lnTo>
                    <a:pt x="101924" y="289550"/>
                  </a:lnTo>
                  <a:lnTo>
                    <a:pt x="107292" y="279604"/>
                  </a:lnTo>
                  <a:lnTo>
                    <a:pt x="97366" y="274238"/>
                  </a:lnTo>
                  <a:lnTo>
                    <a:pt x="63653" y="250036"/>
                  </a:lnTo>
                  <a:lnTo>
                    <a:pt x="37434" y="218676"/>
                  </a:lnTo>
                  <a:lnTo>
                    <a:pt x="19767" y="181810"/>
                  </a:lnTo>
                  <a:lnTo>
                    <a:pt x="11715" y="141087"/>
                  </a:lnTo>
                  <a:lnTo>
                    <a:pt x="349861" y="141087"/>
                  </a:lnTo>
                  <a:lnTo>
                    <a:pt x="350741" y="129780"/>
                  </a:lnTo>
                  <a:close/>
                </a:path>
                <a:path w="351155" h="326389">
                  <a:moveTo>
                    <a:pt x="349861" y="141087"/>
                  </a:moveTo>
                  <a:lnTo>
                    <a:pt x="339045" y="141087"/>
                  </a:lnTo>
                  <a:lnTo>
                    <a:pt x="333899" y="171766"/>
                  </a:lnTo>
                  <a:lnTo>
                    <a:pt x="323198" y="200685"/>
                  </a:lnTo>
                  <a:lnTo>
                    <a:pt x="307298" y="227103"/>
                  </a:lnTo>
                  <a:lnTo>
                    <a:pt x="286557" y="250276"/>
                  </a:lnTo>
                  <a:lnTo>
                    <a:pt x="288690" y="253546"/>
                  </a:lnTo>
                  <a:lnTo>
                    <a:pt x="290550" y="256980"/>
                  </a:lnTo>
                  <a:lnTo>
                    <a:pt x="292127" y="260552"/>
                  </a:lnTo>
                  <a:lnTo>
                    <a:pt x="296968" y="256222"/>
                  </a:lnTo>
                  <a:lnTo>
                    <a:pt x="301568" y="251638"/>
                  </a:lnTo>
                  <a:lnTo>
                    <a:pt x="305910" y="246809"/>
                  </a:lnTo>
                  <a:lnTo>
                    <a:pt x="309380" y="241542"/>
                  </a:lnTo>
                  <a:lnTo>
                    <a:pt x="313331" y="236614"/>
                  </a:lnTo>
                  <a:lnTo>
                    <a:pt x="317715" y="232081"/>
                  </a:lnTo>
                  <a:lnTo>
                    <a:pt x="331949" y="208702"/>
                  </a:lnTo>
                  <a:lnTo>
                    <a:pt x="342301" y="183540"/>
                  </a:lnTo>
                  <a:lnTo>
                    <a:pt x="348616" y="157073"/>
                  </a:lnTo>
                  <a:lnTo>
                    <a:pt x="349861" y="141087"/>
                  </a:lnTo>
                  <a:close/>
                </a:path>
                <a:path w="351155" h="326389">
                  <a:moveTo>
                    <a:pt x="48875" y="0"/>
                  </a:moveTo>
                  <a:lnTo>
                    <a:pt x="33940" y="1662"/>
                  </a:lnTo>
                  <a:lnTo>
                    <a:pt x="20719" y="8808"/>
                  </a:lnTo>
                  <a:lnTo>
                    <a:pt x="10914" y="20902"/>
                  </a:lnTo>
                  <a:lnTo>
                    <a:pt x="6565" y="35856"/>
                  </a:lnTo>
                  <a:lnTo>
                    <a:pt x="8083" y="49509"/>
                  </a:lnTo>
                  <a:lnTo>
                    <a:pt x="8106" y="49713"/>
                  </a:lnTo>
                  <a:lnTo>
                    <a:pt x="8227" y="50798"/>
                  </a:lnTo>
                  <a:lnTo>
                    <a:pt x="36360" y="77202"/>
                  </a:lnTo>
                  <a:lnTo>
                    <a:pt x="53759" y="129780"/>
                  </a:lnTo>
                  <a:lnTo>
                    <a:pt x="65667" y="129780"/>
                  </a:lnTo>
                  <a:lnTo>
                    <a:pt x="44958" y="67209"/>
                  </a:lnTo>
                  <a:lnTo>
                    <a:pt x="42345" y="66818"/>
                  </a:lnTo>
                  <a:lnTo>
                    <a:pt x="32871" y="63774"/>
                  </a:lnTo>
                  <a:lnTo>
                    <a:pt x="25214" y="57854"/>
                  </a:lnTo>
                  <a:lnTo>
                    <a:pt x="19975" y="49713"/>
                  </a:lnTo>
                  <a:lnTo>
                    <a:pt x="17756" y="40006"/>
                  </a:lnTo>
                  <a:lnTo>
                    <a:pt x="19579" y="29074"/>
                  </a:lnTo>
                  <a:lnTo>
                    <a:pt x="25255" y="20005"/>
                  </a:lnTo>
                  <a:lnTo>
                    <a:pt x="33916" y="13727"/>
                  </a:lnTo>
                  <a:lnTo>
                    <a:pt x="44694" y="11169"/>
                  </a:lnTo>
                  <a:lnTo>
                    <a:pt x="72219" y="11169"/>
                  </a:lnTo>
                  <a:lnTo>
                    <a:pt x="63821" y="4351"/>
                  </a:lnTo>
                  <a:lnTo>
                    <a:pt x="48875" y="0"/>
                  </a:lnTo>
                  <a:close/>
                </a:path>
                <a:path w="351155" h="326389">
                  <a:moveTo>
                    <a:pt x="72219" y="11169"/>
                  </a:moveTo>
                  <a:lnTo>
                    <a:pt x="44694" y="11169"/>
                  </a:lnTo>
                  <a:lnTo>
                    <a:pt x="55620" y="12993"/>
                  </a:lnTo>
                  <a:lnTo>
                    <a:pt x="64684" y="18672"/>
                  </a:lnTo>
                  <a:lnTo>
                    <a:pt x="70971" y="27392"/>
                  </a:lnTo>
                  <a:lnTo>
                    <a:pt x="73516" y="38122"/>
                  </a:lnTo>
                  <a:lnTo>
                    <a:pt x="73580" y="40006"/>
                  </a:lnTo>
                  <a:lnTo>
                    <a:pt x="73658" y="42334"/>
                  </a:lnTo>
                  <a:lnTo>
                    <a:pt x="73710" y="43856"/>
                  </a:lnTo>
                  <a:lnTo>
                    <a:pt x="72132" y="49509"/>
                  </a:lnTo>
                  <a:lnTo>
                    <a:pt x="67004" y="57377"/>
                  </a:lnTo>
                  <a:lnTo>
                    <a:pt x="113419" y="129780"/>
                  </a:lnTo>
                  <a:lnTo>
                    <a:pt x="126819" y="129780"/>
                  </a:lnTo>
                  <a:lnTo>
                    <a:pt x="80420" y="57377"/>
                  </a:lnTo>
                  <a:lnTo>
                    <a:pt x="82565" y="49713"/>
                  </a:lnTo>
                  <a:lnTo>
                    <a:pt x="84710" y="42334"/>
                  </a:lnTo>
                  <a:lnTo>
                    <a:pt x="83049" y="27392"/>
                  </a:lnTo>
                  <a:lnTo>
                    <a:pt x="75909" y="14164"/>
                  </a:lnTo>
                  <a:lnTo>
                    <a:pt x="72219" y="111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67121" y="5584277"/>
              <a:ext cx="251610" cy="14607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BN Docs" ma:contentTypeID="0x010100AF7E5992DC749C4EBC9E572BB447D10F001CD54151714565479887FE71AF7C35CF" ma:contentTypeVersion="1" ma:contentTypeDescription="" ma:contentTypeScope="" ma:versionID="28677836b726b70b92bca8b981cdd443">
  <xsd:schema xmlns:xsd="http://www.w3.org/2001/XMLSchema" xmlns:xs="http://www.w3.org/2001/XMLSchema" xmlns:p="http://schemas.microsoft.com/office/2006/metadata/properties" xmlns:ns2="12d2cb6c-d121-4897-b5d1-d062cc729844" targetNamespace="http://schemas.microsoft.com/office/2006/metadata/properties" ma:root="true" ma:fieldsID="9c65cbdbd8010487eaf514098f1a9bfb" ns2:_="">
    <xsd:import namespace="12d2cb6c-d121-4897-b5d1-d062cc729844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d2cb6c-d121-4897-b5d1-d062cc72984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B052341-39A1-4583-855F-8C1857F8E50C}"/>
</file>

<file path=customXml/itemProps2.xml><?xml version="1.0" encoding="utf-8"?>
<ds:datastoreItem xmlns:ds="http://schemas.openxmlformats.org/officeDocument/2006/customXml" ds:itemID="{F16F84B0-1B7E-4782-B145-725E206B0751}"/>
</file>

<file path=customXml/itemProps3.xml><?xml version="1.0" encoding="utf-8"?>
<ds:datastoreItem xmlns:ds="http://schemas.openxmlformats.org/officeDocument/2006/customXml" ds:itemID="{C90B8EAC-59F4-461C-A540-6793463BF3B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1507</Words>
  <Application>Microsoft Office PowerPoint</Application>
  <PresentationFormat>Widescreen</PresentationFormat>
  <Paragraphs>327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Office Theme</vt:lpstr>
      <vt:lpstr>Kentucky Board of Nursing Advisory Opinion Content Index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Gary, Michelle A  (Board of Nursing)</dc:creator>
  <cp:lastModifiedBy>Gary, Michelle A  (Board of Nursing)</cp:lastModifiedBy>
  <cp:revision>3</cp:revision>
  <dcterms:created xsi:type="dcterms:W3CDTF">2026-02-26T20:52:00Z</dcterms:created>
  <dcterms:modified xsi:type="dcterms:W3CDTF">2026-04-16T17:24:45Z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2026-02-26T00:00:00Z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ContentTypeId">
    <vt:lpwstr>0x010100AF7E5992DC749C4EBC9E572BB447D10F001CD54151714565479887FE71AF7C35CF</vt:lpwstr>
  </property>
</Properties>
</file>